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71" r:id="rId12"/>
    <p:sldId id="265" r:id="rId13"/>
    <p:sldId id="273" r:id="rId14"/>
    <p:sldId id="266" r:id="rId15"/>
    <p:sldId id="267" r:id="rId16"/>
    <p:sldId id="272" r:id="rId17"/>
    <p:sldId id="268" r:id="rId18"/>
    <p:sldId id="270" r:id="rId19"/>
    <p:sldId id="269" r:id="rId20"/>
  </p:sldIdLst>
  <p:sldSz cx="9144000" cy="6858000" type="screen4x3"/>
  <p:notesSz cx="6788150" cy="9917113"/>
  <p:defaultTextStyle>
    <a:defPPr>
      <a:defRPr lang="id-ID"/>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8" autoAdjust="0"/>
    <p:restoredTop sz="94660"/>
  </p:normalViewPr>
  <p:slideViewPr>
    <p:cSldViewPr>
      <p:cViewPr varScale="1">
        <p:scale>
          <a:sx n="72" d="100"/>
          <a:sy n="72" d="100"/>
        </p:scale>
        <p:origin x="348" y="72"/>
      </p:cViewPr>
      <p:guideLst>
        <p:guide orient="horz" pos="2160"/>
        <p:guide pos="2880"/>
      </p:guideLst>
    </p:cSldViewPr>
  </p:slideViewPr>
  <p:notesTextViewPr>
    <p:cViewPr>
      <p:scale>
        <a:sx n="100" d="100"/>
        <a:sy n="100" d="100"/>
      </p:scale>
      <p:origin x="0" y="0"/>
    </p:cViewPr>
  </p:notesTextViewPr>
  <p:notesViewPr>
    <p:cSldViewPr>
      <p:cViewPr varScale="1">
        <p:scale>
          <a:sx n="54" d="100"/>
          <a:sy n="54" d="100"/>
        </p:scale>
        <p:origin x="169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1638" cy="4953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d-ID"/>
          </a:p>
        </p:txBody>
      </p:sp>
      <p:sp>
        <p:nvSpPr>
          <p:cNvPr id="3" name="Date Placeholder 2"/>
          <p:cNvSpPr>
            <a:spLocks noGrp="1"/>
          </p:cNvSpPr>
          <p:nvPr>
            <p:ph type="dt" idx="1"/>
          </p:nvPr>
        </p:nvSpPr>
        <p:spPr>
          <a:xfrm>
            <a:off x="3844925" y="0"/>
            <a:ext cx="2941638" cy="4953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7922581-32BE-493E-A96D-2EA5F8725166}" type="datetimeFigureOut">
              <a:rPr lang="id-ID"/>
              <a:pPr>
                <a:defRPr/>
              </a:pPr>
              <a:t>24/04/2013</a:t>
            </a:fld>
            <a:endParaRPr lang="id-ID"/>
          </a:p>
        </p:txBody>
      </p:sp>
      <p:sp>
        <p:nvSpPr>
          <p:cNvPr id="4" name="Slide Image Placeholder 3"/>
          <p:cNvSpPr>
            <a:spLocks noGrp="1" noRot="1" noChangeAspect="1"/>
          </p:cNvSpPr>
          <p:nvPr>
            <p:ph type="sldImg" idx="2"/>
          </p:nvPr>
        </p:nvSpPr>
        <p:spPr>
          <a:xfrm>
            <a:off x="915988" y="744538"/>
            <a:ext cx="4956175" cy="3717925"/>
          </a:xfrm>
          <a:prstGeom prst="rect">
            <a:avLst/>
          </a:prstGeom>
          <a:noFill/>
          <a:ln w="12700">
            <a:solidFill>
              <a:prstClr val="black"/>
            </a:solidFill>
          </a:ln>
        </p:spPr>
        <p:txBody>
          <a:bodyPr vert="horz" lIns="91440" tIns="45720" rIns="91440" bIns="45720" rtlCol="0" anchor="ctr"/>
          <a:lstStyle/>
          <a:p>
            <a:pPr lvl="0"/>
            <a:endParaRPr lang="id-ID" noProof="0"/>
          </a:p>
        </p:txBody>
      </p:sp>
      <p:sp>
        <p:nvSpPr>
          <p:cNvPr id="5" name="Notes Placeholder 4"/>
          <p:cNvSpPr>
            <a:spLocks noGrp="1"/>
          </p:cNvSpPr>
          <p:nvPr>
            <p:ph type="body" sz="quarter" idx="3"/>
          </p:nvPr>
        </p:nvSpPr>
        <p:spPr>
          <a:xfrm>
            <a:off x="679450" y="4710113"/>
            <a:ext cx="5429250" cy="446246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id-ID" noProof="0"/>
          </a:p>
        </p:txBody>
      </p:sp>
      <p:sp>
        <p:nvSpPr>
          <p:cNvPr id="6" name="Footer Placeholder 5"/>
          <p:cNvSpPr>
            <a:spLocks noGrp="1"/>
          </p:cNvSpPr>
          <p:nvPr>
            <p:ph type="ftr" sz="quarter" idx="4"/>
          </p:nvPr>
        </p:nvSpPr>
        <p:spPr>
          <a:xfrm>
            <a:off x="0" y="9420225"/>
            <a:ext cx="2941638" cy="4953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d-ID"/>
          </a:p>
        </p:txBody>
      </p:sp>
      <p:sp>
        <p:nvSpPr>
          <p:cNvPr id="7" name="Slide Number Placeholder 6"/>
          <p:cNvSpPr>
            <a:spLocks noGrp="1"/>
          </p:cNvSpPr>
          <p:nvPr>
            <p:ph type="sldNum" sz="quarter" idx="5"/>
          </p:nvPr>
        </p:nvSpPr>
        <p:spPr>
          <a:xfrm>
            <a:off x="3844925" y="9420225"/>
            <a:ext cx="2941638" cy="4953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1BF00D9-9CDE-4B3E-BEDD-B043C001109A}" type="slidenum">
              <a:rPr lang="id-ID"/>
              <a:pPr>
                <a:defRPr/>
              </a:pPr>
              <a:t>‹#›</a:t>
            </a:fld>
            <a:endParaRPr lang="id-ID"/>
          </a:p>
        </p:txBody>
      </p:sp>
    </p:spTree>
    <p:extLst>
      <p:ext uri="{BB962C8B-B14F-4D97-AF65-F5344CB8AC3E}">
        <p14:creationId xmlns:p14="http://schemas.microsoft.com/office/powerpoint/2010/main" val="178473098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0CED73F9-6817-4791-8CB6-87C89C31B2E9}" type="datetimeFigureOut">
              <a:rPr lang="id-ID"/>
              <a:pPr>
                <a:defRPr/>
              </a:pPr>
              <a:t>24/04/2013</a:t>
            </a:fld>
            <a:endParaRPr lang="id-ID"/>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id-ID"/>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64120292-2DC8-4ACC-95B6-43A3849DFCC7}" type="slidenum">
              <a:rPr lang="id-ID"/>
              <a:pPr>
                <a:defRPr/>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54A3B83-AAFD-45BE-B80C-AB54ABB07FFD}"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EAFCDF3B-26B1-4A8A-948E-2A5A325E2821}" type="slidenum">
              <a:rPr lang="id-ID"/>
              <a:pPr>
                <a:defRPr/>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5F9B354-1C60-4BE0-98A0-4C1ED34DBF04}"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C83C2B88-FE26-402B-A63F-3A7BC96598DC}" type="slidenum">
              <a:rPr lang="id-ID"/>
              <a:pPr>
                <a:defRPr/>
              </a:pPr>
              <a:t>‹#›</a:t>
            </a:fld>
            <a:endParaRPr lang="id-I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cs typeface="+mn-cs"/>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cs typeface="+mn-cs"/>
            </a:endParaRPr>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pPr>
              <a:defRPr/>
            </a:pPr>
            <a:fld id="{7313157B-A5E5-4779-B47A-B08C36721E3F}" type="datetimeFigureOut">
              <a:rPr lang="id-ID"/>
              <a:pPr>
                <a:defRPr/>
              </a:pPr>
              <a:t>24/04/2013</a:t>
            </a:fld>
            <a:endParaRPr lang="id-ID"/>
          </a:p>
        </p:txBody>
      </p:sp>
      <p:sp>
        <p:nvSpPr>
          <p:cNvPr id="7" name="Footer Placeholder 18"/>
          <p:cNvSpPr>
            <a:spLocks noGrp="1"/>
          </p:cNvSpPr>
          <p:nvPr>
            <p:ph type="ftr" sz="quarter" idx="11"/>
          </p:nvPr>
        </p:nvSpPr>
        <p:spPr/>
        <p:txBody>
          <a:bodyPr/>
          <a:lstStyle>
            <a:lvl1pPr>
              <a:defRPr/>
            </a:lvl1pPr>
          </a:lstStyle>
          <a:p>
            <a:pPr>
              <a:defRPr/>
            </a:pPr>
            <a:endParaRPr lang="id-ID"/>
          </a:p>
        </p:txBody>
      </p:sp>
      <p:sp>
        <p:nvSpPr>
          <p:cNvPr id="8" name="Slide Number Placeholder 26"/>
          <p:cNvSpPr>
            <a:spLocks noGrp="1"/>
          </p:cNvSpPr>
          <p:nvPr>
            <p:ph type="sldNum" sz="quarter" idx="12"/>
          </p:nvPr>
        </p:nvSpPr>
        <p:spPr/>
        <p:txBody>
          <a:bodyPr/>
          <a:lstStyle>
            <a:lvl1pPr>
              <a:defRPr/>
            </a:lvl1pPr>
          </a:lstStyle>
          <a:p>
            <a:pPr>
              <a:defRPr/>
            </a:pPr>
            <a:fld id="{373A280D-041D-407C-997D-CC63CC57AEC5}"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A325FFD-2890-4505-A8FF-612981A6785D}"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4C0A96A9-CEF5-4DC0-9E5F-2A0D287FA142}" type="slidenum">
              <a:rPr lang="id-ID"/>
              <a:pPr>
                <a:defRPr/>
              </a:pPr>
              <a:t>‹#›</a:t>
            </a:fld>
            <a:endParaRPr lang="id-I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cs typeface="+mn-cs"/>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8E9D2A2D-4856-437F-A3D0-0F9973F76342}" type="datetimeFigureOut">
              <a:rPr lang="id-ID"/>
              <a:pPr>
                <a:defRPr/>
              </a:pPr>
              <a:t>24/04/2013</a:t>
            </a:fld>
            <a:endParaRPr lang="id-ID"/>
          </a:p>
        </p:txBody>
      </p:sp>
      <p:sp>
        <p:nvSpPr>
          <p:cNvPr id="7" name="Footer Placeholder 4"/>
          <p:cNvSpPr>
            <a:spLocks noGrp="1"/>
          </p:cNvSpPr>
          <p:nvPr>
            <p:ph type="ftr" sz="quarter" idx="11"/>
          </p:nvPr>
        </p:nvSpPr>
        <p:spPr/>
        <p:txBody>
          <a:bodyPr/>
          <a:lstStyle>
            <a:lvl1pPr>
              <a:defRPr/>
            </a:lvl1pPr>
          </a:lstStyle>
          <a:p>
            <a:pPr>
              <a:defRPr/>
            </a:pPr>
            <a:endParaRPr lang="id-ID"/>
          </a:p>
        </p:txBody>
      </p:sp>
      <p:sp>
        <p:nvSpPr>
          <p:cNvPr id="8" name="Slide Number Placeholder 5"/>
          <p:cNvSpPr>
            <a:spLocks noGrp="1"/>
          </p:cNvSpPr>
          <p:nvPr>
            <p:ph type="sldNum" sz="quarter" idx="12"/>
          </p:nvPr>
        </p:nvSpPr>
        <p:spPr/>
        <p:txBody>
          <a:bodyPr/>
          <a:lstStyle>
            <a:lvl1pPr>
              <a:defRPr/>
            </a:lvl1pPr>
          </a:lstStyle>
          <a:p>
            <a:pPr>
              <a:defRPr/>
            </a:pPr>
            <a:fld id="{38EC119E-5F5B-452B-A0BC-66710B31D3FC}"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63ABAEC-92C0-4D8E-B1D7-4B4EA1C9250E}" type="datetimeFigureOut">
              <a:rPr lang="id-ID"/>
              <a:pPr>
                <a:defRPr/>
              </a:pPr>
              <a:t>24/04/2013</a:t>
            </a:fld>
            <a:endParaRPr lang="id-ID"/>
          </a:p>
        </p:txBody>
      </p:sp>
      <p:sp>
        <p:nvSpPr>
          <p:cNvPr id="6" name="Footer Placeholder 21"/>
          <p:cNvSpPr>
            <a:spLocks noGrp="1"/>
          </p:cNvSpPr>
          <p:nvPr>
            <p:ph type="ftr" sz="quarter" idx="11"/>
          </p:nvPr>
        </p:nvSpPr>
        <p:spPr/>
        <p:txBody>
          <a:bodyPr/>
          <a:lstStyle>
            <a:lvl1pPr>
              <a:defRPr/>
            </a:lvl1pPr>
          </a:lstStyle>
          <a:p>
            <a:pPr>
              <a:defRPr/>
            </a:pPr>
            <a:endParaRPr lang="id-ID"/>
          </a:p>
        </p:txBody>
      </p:sp>
      <p:sp>
        <p:nvSpPr>
          <p:cNvPr id="7" name="Slide Number Placeholder 17"/>
          <p:cNvSpPr>
            <a:spLocks noGrp="1"/>
          </p:cNvSpPr>
          <p:nvPr>
            <p:ph type="sldNum" sz="quarter" idx="12"/>
          </p:nvPr>
        </p:nvSpPr>
        <p:spPr/>
        <p:txBody>
          <a:bodyPr/>
          <a:lstStyle>
            <a:lvl1pPr>
              <a:defRPr/>
            </a:lvl1pPr>
          </a:lstStyle>
          <a:p>
            <a:pPr>
              <a:defRPr/>
            </a:pPr>
            <a:fld id="{18D3167B-5516-4922-BE86-C49CB8238C7C}" type="slidenum">
              <a:rPr lang="id-ID"/>
              <a:pPr>
                <a:defRPr/>
              </a:pPr>
              <a:t>‹#›</a:t>
            </a:fld>
            <a:endParaRPr lang="id-I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BA2FB22B-C968-43A9-B2BF-BC79EB05D1F0}" type="datetimeFigureOut">
              <a:rPr lang="id-ID"/>
              <a:pPr>
                <a:defRPr/>
              </a:pPr>
              <a:t>24/04/2013</a:t>
            </a:fld>
            <a:endParaRPr lang="id-ID"/>
          </a:p>
        </p:txBody>
      </p:sp>
      <p:sp>
        <p:nvSpPr>
          <p:cNvPr id="8" name="Footer Placeholder 7"/>
          <p:cNvSpPr>
            <a:spLocks noGrp="1"/>
          </p:cNvSpPr>
          <p:nvPr>
            <p:ph type="ftr" sz="quarter" idx="11"/>
          </p:nvPr>
        </p:nvSpPr>
        <p:spPr/>
        <p:txBody>
          <a:bodyPr/>
          <a:lstStyle>
            <a:lvl1pPr>
              <a:defRPr/>
            </a:lvl1pPr>
          </a:lstStyle>
          <a:p>
            <a:pPr>
              <a:defRPr/>
            </a:pPr>
            <a:endParaRPr lang="id-ID"/>
          </a:p>
        </p:txBody>
      </p:sp>
      <p:sp>
        <p:nvSpPr>
          <p:cNvPr id="9" name="Slide Number Placeholder 8"/>
          <p:cNvSpPr>
            <a:spLocks noGrp="1"/>
          </p:cNvSpPr>
          <p:nvPr>
            <p:ph type="sldNum" sz="quarter" idx="12"/>
          </p:nvPr>
        </p:nvSpPr>
        <p:spPr/>
        <p:txBody>
          <a:bodyPr/>
          <a:lstStyle>
            <a:lvl1pPr>
              <a:defRPr/>
            </a:lvl1pPr>
          </a:lstStyle>
          <a:p>
            <a:pPr>
              <a:defRPr/>
            </a:pPr>
            <a:fld id="{D439AEF6-12CF-4CCD-9E0B-E4536923CE6C}" type="slidenum">
              <a:rPr lang="id-ID"/>
              <a:pPr>
                <a:defRPr/>
              </a:pPr>
              <a:t>‹#›</a:t>
            </a:fld>
            <a:endParaRPr lang="id-I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CA2FF32B-B5D9-4721-90EC-AAF3C4F52C6D}" type="datetimeFigureOut">
              <a:rPr lang="id-ID"/>
              <a:pPr>
                <a:defRPr/>
              </a:pPr>
              <a:t>24/04/2013</a:t>
            </a:fld>
            <a:endParaRPr lang="id-ID"/>
          </a:p>
        </p:txBody>
      </p:sp>
      <p:sp>
        <p:nvSpPr>
          <p:cNvPr id="4" name="Footer Placeholder 21"/>
          <p:cNvSpPr>
            <a:spLocks noGrp="1"/>
          </p:cNvSpPr>
          <p:nvPr>
            <p:ph type="ftr" sz="quarter" idx="11"/>
          </p:nvPr>
        </p:nvSpPr>
        <p:spPr/>
        <p:txBody>
          <a:bodyPr/>
          <a:lstStyle>
            <a:lvl1pPr>
              <a:defRPr/>
            </a:lvl1pPr>
          </a:lstStyle>
          <a:p>
            <a:pPr>
              <a:defRPr/>
            </a:pPr>
            <a:endParaRPr lang="id-ID"/>
          </a:p>
        </p:txBody>
      </p:sp>
      <p:sp>
        <p:nvSpPr>
          <p:cNvPr id="5" name="Slide Number Placeholder 17"/>
          <p:cNvSpPr>
            <a:spLocks noGrp="1"/>
          </p:cNvSpPr>
          <p:nvPr>
            <p:ph type="sldNum" sz="quarter" idx="12"/>
          </p:nvPr>
        </p:nvSpPr>
        <p:spPr/>
        <p:txBody>
          <a:bodyPr/>
          <a:lstStyle>
            <a:lvl1pPr>
              <a:defRPr/>
            </a:lvl1pPr>
          </a:lstStyle>
          <a:p>
            <a:pPr>
              <a:defRPr/>
            </a:pPr>
            <a:fld id="{18C52C58-76AF-4FAE-A2DC-C268A565EB21}" type="slidenum">
              <a:rPr lang="id-ID"/>
              <a:pPr>
                <a:defRPr/>
              </a:pPr>
              <a:t>‹#›</a:t>
            </a:fld>
            <a:endParaRPr lang="id-I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08D7570C-B35D-49CB-9D45-52A861B382B7}" type="datetimeFigureOut">
              <a:rPr lang="id-ID"/>
              <a:pPr>
                <a:defRPr/>
              </a:pPr>
              <a:t>24/04/2013</a:t>
            </a:fld>
            <a:endParaRPr lang="id-ID"/>
          </a:p>
        </p:txBody>
      </p:sp>
      <p:sp>
        <p:nvSpPr>
          <p:cNvPr id="3" name="Footer Placeholder 21"/>
          <p:cNvSpPr>
            <a:spLocks noGrp="1"/>
          </p:cNvSpPr>
          <p:nvPr>
            <p:ph type="ftr" sz="quarter" idx="11"/>
          </p:nvPr>
        </p:nvSpPr>
        <p:spPr/>
        <p:txBody>
          <a:bodyPr/>
          <a:lstStyle>
            <a:lvl1pPr>
              <a:defRPr/>
            </a:lvl1pPr>
          </a:lstStyle>
          <a:p>
            <a:pPr>
              <a:defRPr/>
            </a:pPr>
            <a:endParaRPr lang="id-ID"/>
          </a:p>
        </p:txBody>
      </p:sp>
      <p:sp>
        <p:nvSpPr>
          <p:cNvPr id="4" name="Slide Number Placeholder 17"/>
          <p:cNvSpPr>
            <a:spLocks noGrp="1"/>
          </p:cNvSpPr>
          <p:nvPr>
            <p:ph type="sldNum" sz="quarter" idx="12"/>
          </p:nvPr>
        </p:nvSpPr>
        <p:spPr/>
        <p:txBody>
          <a:bodyPr/>
          <a:lstStyle>
            <a:lvl1pPr>
              <a:defRPr/>
            </a:lvl1pPr>
          </a:lstStyle>
          <a:p>
            <a:pPr>
              <a:defRPr/>
            </a:pPr>
            <a:fld id="{8A67EDED-597B-42B0-8208-E4BF591BB17C}" type="slidenum">
              <a:rPr lang="id-ID"/>
              <a:pPr>
                <a:defRPr/>
              </a:pPr>
              <a:t>‹#›</a:t>
            </a:fld>
            <a:endParaRPr lang="id-I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6CA0D5B1-1B64-4D7F-A442-5B7A615EFE6D}" type="datetimeFigureOut">
              <a:rPr lang="id-ID"/>
              <a:pPr>
                <a:defRPr/>
              </a:pPr>
              <a:t>24/04/2013</a:t>
            </a:fld>
            <a:endParaRPr lang="id-ID"/>
          </a:p>
        </p:txBody>
      </p:sp>
      <p:sp>
        <p:nvSpPr>
          <p:cNvPr id="6" name="Footer Placeholder 5"/>
          <p:cNvSpPr>
            <a:spLocks noGrp="1"/>
          </p:cNvSpPr>
          <p:nvPr>
            <p:ph type="ftr" sz="quarter" idx="11"/>
          </p:nvPr>
        </p:nvSpPr>
        <p:spPr/>
        <p:txBody>
          <a:bodyPr/>
          <a:lstStyle>
            <a:lvl1pPr>
              <a:defRPr/>
            </a:lvl1pPr>
          </a:lstStyle>
          <a:p>
            <a:pPr>
              <a:defRPr/>
            </a:pPr>
            <a:endParaRPr lang="id-ID"/>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D326F05C-838D-4269-900F-3C6B2D00E01C}" type="slidenum">
              <a:rPr lang="id-ID"/>
              <a:pPr>
                <a:defRPr/>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9E4337CE-B206-4BD7-B381-DC4009C67B19}"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AD753C52-ADF3-45A1-ABF9-E6CA35F07F65}" type="slidenum">
              <a:rPr lang="id-ID"/>
              <a:pPr>
                <a:defRPr/>
              </a:pPr>
              <a:t>‹#›</a:t>
            </a:fld>
            <a:endParaRPr lang="id-I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5125835D-F7E7-41B9-893A-AF492E7B3F72}" type="datetimeFigureOut">
              <a:rPr lang="id-ID"/>
              <a:pPr>
                <a:defRPr/>
              </a:pPr>
              <a:t>24/04/2013</a:t>
            </a:fld>
            <a:endParaRPr lang="id-ID"/>
          </a:p>
        </p:txBody>
      </p:sp>
      <p:sp>
        <p:nvSpPr>
          <p:cNvPr id="6" name="Footer Placeholder 5"/>
          <p:cNvSpPr>
            <a:spLocks noGrp="1"/>
          </p:cNvSpPr>
          <p:nvPr>
            <p:ph type="ftr" sz="quarter" idx="11"/>
          </p:nvPr>
        </p:nvSpPr>
        <p:spPr/>
        <p:txBody>
          <a:bodyPr/>
          <a:lstStyle>
            <a:lvl1pPr>
              <a:defRPr/>
            </a:lvl1pPr>
          </a:lstStyle>
          <a:p>
            <a:pPr>
              <a:defRPr/>
            </a:pPr>
            <a:endParaRPr lang="id-ID"/>
          </a:p>
        </p:txBody>
      </p:sp>
      <p:sp>
        <p:nvSpPr>
          <p:cNvPr id="7" name="Slide Number Placeholder 6"/>
          <p:cNvSpPr>
            <a:spLocks noGrp="1"/>
          </p:cNvSpPr>
          <p:nvPr>
            <p:ph type="sldNum" sz="quarter" idx="12"/>
          </p:nvPr>
        </p:nvSpPr>
        <p:spPr/>
        <p:txBody>
          <a:bodyPr/>
          <a:lstStyle>
            <a:lvl1pPr>
              <a:defRPr/>
            </a:lvl1pPr>
          </a:lstStyle>
          <a:p>
            <a:pPr>
              <a:defRPr/>
            </a:pPr>
            <a:fld id="{0EA5E320-E367-41AD-826E-7BE63EF887E5}" type="slidenum">
              <a:rPr lang="id-ID"/>
              <a:pPr>
                <a:defRPr/>
              </a:pPr>
              <a:t>‹#›</a:t>
            </a:fld>
            <a:endParaRPr lang="id-I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E2977EB-8751-4167-901F-D7147C6D7D17}"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988677CD-74F9-4834-9246-C0F2254D9263}" type="slidenum">
              <a:rPr lang="id-ID"/>
              <a:pPr>
                <a:defRPr/>
              </a:pPr>
              <a:t>‹#›</a:t>
            </a:fld>
            <a:endParaRPr lang="id-I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8ABEBA7-8899-4FC9-BEE1-58560541EE4C}" type="datetimeFigureOut">
              <a:rPr lang="id-ID"/>
              <a:pPr>
                <a:defRPr/>
              </a:pPr>
              <a:t>24/04/2013</a:t>
            </a:fld>
            <a:endParaRPr lang="id-ID"/>
          </a:p>
        </p:txBody>
      </p:sp>
      <p:sp>
        <p:nvSpPr>
          <p:cNvPr id="5" name="Footer Placeholder 21"/>
          <p:cNvSpPr>
            <a:spLocks noGrp="1"/>
          </p:cNvSpPr>
          <p:nvPr>
            <p:ph type="ftr" sz="quarter" idx="11"/>
          </p:nvPr>
        </p:nvSpPr>
        <p:spPr/>
        <p:txBody>
          <a:bodyPr/>
          <a:lstStyle>
            <a:lvl1pPr>
              <a:defRPr/>
            </a:lvl1pPr>
          </a:lstStyle>
          <a:p>
            <a:pPr>
              <a:defRPr/>
            </a:pPr>
            <a:endParaRPr lang="id-ID"/>
          </a:p>
        </p:txBody>
      </p:sp>
      <p:sp>
        <p:nvSpPr>
          <p:cNvPr id="6" name="Slide Number Placeholder 17"/>
          <p:cNvSpPr>
            <a:spLocks noGrp="1"/>
          </p:cNvSpPr>
          <p:nvPr>
            <p:ph type="sldNum" sz="quarter" idx="12"/>
          </p:nvPr>
        </p:nvSpPr>
        <p:spPr/>
        <p:txBody>
          <a:bodyPr/>
          <a:lstStyle>
            <a:lvl1pPr>
              <a:defRPr/>
            </a:lvl1pPr>
          </a:lstStyle>
          <a:p>
            <a:pPr>
              <a:defRPr/>
            </a:pPr>
            <a:fld id="{FB01513E-553A-4A7B-9837-2357D9707580}" type="slidenum">
              <a:rPr lang="id-ID"/>
              <a:pPr>
                <a:defRPr/>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F8B53440-55F5-4917-8284-A28429DDE690}" type="datetimeFigureOut">
              <a:rPr lang="id-ID"/>
              <a:pPr>
                <a:defRPr/>
              </a:pPr>
              <a:t>24/04/2013</a:t>
            </a:fld>
            <a:endParaRPr lang="id-ID"/>
          </a:p>
        </p:txBody>
      </p:sp>
      <p:sp>
        <p:nvSpPr>
          <p:cNvPr id="7" name="Footer Placeholder 4"/>
          <p:cNvSpPr>
            <a:spLocks noGrp="1"/>
          </p:cNvSpPr>
          <p:nvPr>
            <p:ph type="ftr" sz="quarter" idx="11"/>
          </p:nvPr>
        </p:nvSpPr>
        <p:spPr/>
        <p:txBody>
          <a:bodyPr/>
          <a:lstStyle>
            <a:lvl1pPr>
              <a:defRPr/>
            </a:lvl1pPr>
            <a:extLst/>
          </a:lstStyle>
          <a:p>
            <a:pPr>
              <a:defRPr/>
            </a:pPr>
            <a:endParaRPr lang="id-ID"/>
          </a:p>
        </p:txBody>
      </p:sp>
      <p:sp>
        <p:nvSpPr>
          <p:cNvPr id="8" name="Slide Number Placeholder 5"/>
          <p:cNvSpPr>
            <a:spLocks noGrp="1"/>
          </p:cNvSpPr>
          <p:nvPr>
            <p:ph type="sldNum" sz="quarter" idx="12"/>
          </p:nvPr>
        </p:nvSpPr>
        <p:spPr/>
        <p:txBody>
          <a:bodyPr/>
          <a:lstStyle>
            <a:lvl1pPr>
              <a:defRPr/>
            </a:lvl1pPr>
            <a:extLst/>
          </a:lstStyle>
          <a:p>
            <a:pPr>
              <a:defRPr/>
            </a:pPr>
            <a:fld id="{EF511E1A-0391-465D-A46A-9821AE51486C}"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002754EE-A357-42A6-AD0D-CD2411198343}" type="datetimeFigureOut">
              <a:rPr lang="id-ID"/>
              <a:pPr>
                <a:defRPr/>
              </a:pPr>
              <a:t>24/04/2013</a:t>
            </a:fld>
            <a:endParaRPr lang="id-ID"/>
          </a:p>
        </p:txBody>
      </p:sp>
      <p:sp>
        <p:nvSpPr>
          <p:cNvPr id="6" name="Footer Placeholder 5"/>
          <p:cNvSpPr>
            <a:spLocks noGrp="1"/>
          </p:cNvSpPr>
          <p:nvPr>
            <p:ph type="ftr" sz="quarter" idx="11"/>
          </p:nvPr>
        </p:nvSpPr>
        <p:spPr/>
        <p:txBody>
          <a:bodyPr/>
          <a:lstStyle>
            <a:lvl1pPr>
              <a:defRPr/>
            </a:lvl1pPr>
            <a:extLst/>
          </a:lstStyle>
          <a:p>
            <a:pPr>
              <a:defRPr/>
            </a:pPr>
            <a:endParaRPr lang="id-ID"/>
          </a:p>
        </p:txBody>
      </p:sp>
      <p:sp>
        <p:nvSpPr>
          <p:cNvPr id="7" name="Slide Number Placeholder 6"/>
          <p:cNvSpPr>
            <a:spLocks noGrp="1"/>
          </p:cNvSpPr>
          <p:nvPr>
            <p:ph type="sldNum" sz="quarter" idx="12"/>
          </p:nvPr>
        </p:nvSpPr>
        <p:spPr/>
        <p:txBody>
          <a:bodyPr/>
          <a:lstStyle>
            <a:lvl1pPr>
              <a:defRPr/>
            </a:lvl1pPr>
            <a:extLst/>
          </a:lstStyle>
          <a:p>
            <a:pPr>
              <a:defRPr/>
            </a:pPr>
            <a:fld id="{ECBD4CAA-0709-4EC6-9F1A-0F1BB8C506A4}"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25CF13B1-2394-4270-BEB2-D5A8F851CF7B}" type="datetimeFigureOut">
              <a:rPr lang="id-ID"/>
              <a:pPr>
                <a:defRPr/>
              </a:pPr>
              <a:t>24/04/2013</a:t>
            </a:fld>
            <a:endParaRPr lang="id-ID"/>
          </a:p>
        </p:txBody>
      </p:sp>
      <p:sp>
        <p:nvSpPr>
          <p:cNvPr id="8" name="Footer Placeholder 7"/>
          <p:cNvSpPr>
            <a:spLocks noGrp="1"/>
          </p:cNvSpPr>
          <p:nvPr>
            <p:ph type="ftr" sz="quarter" idx="11"/>
          </p:nvPr>
        </p:nvSpPr>
        <p:spPr/>
        <p:txBody>
          <a:bodyPr/>
          <a:lstStyle>
            <a:lvl1pPr>
              <a:defRPr/>
            </a:lvl1pPr>
            <a:extLst/>
          </a:lstStyle>
          <a:p>
            <a:pPr>
              <a:defRPr/>
            </a:pPr>
            <a:endParaRPr lang="id-ID"/>
          </a:p>
        </p:txBody>
      </p:sp>
      <p:sp>
        <p:nvSpPr>
          <p:cNvPr id="9" name="Slide Number Placeholder 8"/>
          <p:cNvSpPr>
            <a:spLocks noGrp="1"/>
          </p:cNvSpPr>
          <p:nvPr>
            <p:ph type="sldNum" sz="quarter" idx="12"/>
          </p:nvPr>
        </p:nvSpPr>
        <p:spPr/>
        <p:txBody>
          <a:bodyPr/>
          <a:lstStyle>
            <a:lvl1pPr>
              <a:defRPr/>
            </a:lvl1pPr>
            <a:extLst/>
          </a:lstStyle>
          <a:p>
            <a:pPr>
              <a:defRPr/>
            </a:pPr>
            <a:fld id="{F72075EA-1D6E-409E-A97F-74F72C2D36C8}" type="slidenum">
              <a:rPr lang="id-ID"/>
              <a:pPr>
                <a:defRPr/>
              </a:pPr>
              <a:t>‹#›</a:t>
            </a:fld>
            <a:endParaRPr lang="id-ID"/>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85057E57-1EC7-4C6A-8C52-C8257F5509A6}" type="datetimeFigureOut">
              <a:rPr lang="id-ID"/>
              <a:pPr>
                <a:defRPr/>
              </a:pPr>
              <a:t>24/04/2013</a:t>
            </a:fld>
            <a:endParaRPr lang="id-ID"/>
          </a:p>
        </p:txBody>
      </p:sp>
      <p:sp>
        <p:nvSpPr>
          <p:cNvPr id="4" name="Footer Placeholder 3"/>
          <p:cNvSpPr>
            <a:spLocks noGrp="1"/>
          </p:cNvSpPr>
          <p:nvPr>
            <p:ph type="ftr" sz="quarter" idx="11"/>
          </p:nvPr>
        </p:nvSpPr>
        <p:spPr/>
        <p:txBody>
          <a:bodyPr/>
          <a:lstStyle>
            <a:lvl1pPr>
              <a:defRPr/>
            </a:lvl1pPr>
            <a:extLst/>
          </a:lstStyle>
          <a:p>
            <a:pPr>
              <a:defRPr/>
            </a:pPr>
            <a:endParaRPr lang="id-ID"/>
          </a:p>
        </p:txBody>
      </p:sp>
      <p:sp>
        <p:nvSpPr>
          <p:cNvPr id="5" name="Slide Number Placeholder 4"/>
          <p:cNvSpPr>
            <a:spLocks noGrp="1"/>
          </p:cNvSpPr>
          <p:nvPr>
            <p:ph type="sldNum" sz="quarter" idx="12"/>
          </p:nvPr>
        </p:nvSpPr>
        <p:spPr/>
        <p:txBody>
          <a:bodyPr/>
          <a:lstStyle>
            <a:lvl1pPr>
              <a:defRPr/>
            </a:lvl1pPr>
            <a:extLst/>
          </a:lstStyle>
          <a:p>
            <a:pPr>
              <a:defRPr/>
            </a:pPr>
            <a:fld id="{F6A611C0-8F29-4999-B786-ABCFDFED6E89}"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CFB5CED-1624-48BE-B528-E316B30544B7}" type="datetimeFigureOut">
              <a:rPr lang="id-ID"/>
              <a:pPr>
                <a:defRPr/>
              </a:pPr>
              <a:t>24/04/2013</a:t>
            </a:fld>
            <a:endParaRPr lang="id-ID"/>
          </a:p>
        </p:txBody>
      </p:sp>
      <p:sp>
        <p:nvSpPr>
          <p:cNvPr id="3" name="Footer Placeholder 21"/>
          <p:cNvSpPr>
            <a:spLocks noGrp="1"/>
          </p:cNvSpPr>
          <p:nvPr>
            <p:ph type="ftr" sz="quarter" idx="11"/>
          </p:nvPr>
        </p:nvSpPr>
        <p:spPr/>
        <p:txBody>
          <a:bodyPr/>
          <a:lstStyle>
            <a:lvl1pPr>
              <a:defRPr/>
            </a:lvl1pPr>
          </a:lstStyle>
          <a:p>
            <a:pPr>
              <a:defRPr/>
            </a:pPr>
            <a:endParaRPr lang="id-ID"/>
          </a:p>
        </p:txBody>
      </p:sp>
      <p:sp>
        <p:nvSpPr>
          <p:cNvPr id="4" name="Slide Number Placeholder 17"/>
          <p:cNvSpPr>
            <a:spLocks noGrp="1"/>
          </p:cNvSpPr>
          <p:nvPr>
            <p:ph type="sldNum" sz="quarter" idx="12"/>
          </p:nvPr>
        </p:nvSpPr>
        <p:spPr/>
        <p:txBody>
          <a:bodyPr/>
          <a:lstStyle>
            <a:lvl1pPr>
              <a:defRPr/>
            </a:lvl1pPr>
          </a:lstStyle>
          <a:p>
            <a:pPr>
              <a:defRPr/>
            </a:pPr>
            <a:fld id="{710938BD-E1FE-4BC5-9BA7-554FE62ABCC2}" type="slidenum">
              <a:rPr lang="id-ID"/>
              <a:pPr>
                <a:defRPr/>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3DF180FE-91A9-4C59-9CEF-120EF935A711}" type="datetimeFigureOut">
              <a:rPr lang="id-ID"/>
              <a:pPr>
                <a:defRPr/>
              </a:pPr>
              <a:t>24/04/2013</a:t>
            </a:fld>
            <a:endParaRPr lang="id-ID"/>
          </a:p>
        </p:txBody>
      </p:sp>
      <p:sp>
        <p:nvSpPr>
          <p:cNvPr id="6" name="Footer Placeholder 5"/>
          <p:cNvSpPr>
            <a:spLocks noGrp="1"/>
          </p:cNvSpPr>
          <p:nvPr>
            <p:ph type="ftr" sz="quarter" idx="11"/>
          </p:nvPr>
        </p:nvSpPr>
        <p:spPr/>
        <p:txBody>
          <a:bodyPr/>
          <a:lstStyle>
            <a:lvl1pPr>
              <a:defRPr/>
            </a:lvl1pPr>
            <a:extLst/>
          </a:lstStyle>
          <a:p>
            <a:pPr>
              <a:defRPr/>
            </a:pPr>
            <a:endParaRPr lang="id-ID"/>
          </a:p>
        </p:txBody>
      </p:sp>
      <p:sp>
        <p:nvSpPr>
          <p:cNvPr id="7" name="Slide Number Placeholder 6"/>
          <p:cNvSpPr>
            <a:spLocks noGrp="1"/>
          </p:cNvSpPr>
          <p:nvPr>
            <p:ph type="sldNum" sz="quarter" idx="12"/>
          </p:nvPr>
        </p:nvSpPr>
        <p:spPr/>
        <p:txBody>
          <a:bodyPr/>
          <a:lstStyle>
            <a:lvl1pPr>
              <a:defRPr/>
            </a:lvl1pPr>
            <a:extLst/>
          </a:lstStyle>
          <a:p>
            <a:pPr>
              <a:defRPr/>
            </a:pPr>
            <a:fld id="{86E86062-77ED-4597-95B4-6F28AB8E21E9}" type="slidenum">
              <a:rPr lang="id-ID"/>
              <a:pPr>
                <a:defRPr/>
              </a:pPr>
              <a:t>‹#›</a:t>
            </a:fld>
            <a:endParaRPr lang="id-ID"/>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1815A0A8-1C8C-48F5-AFF8-1E7F88D50950}" type="datetimeFigureOut">
              <a:rPr lang="id-ID"/>
              <a:pPr>
                <a:defRPr/>
              </a:pPr>
              <a:t>24/04/2013</a:t>
            </a:fld>
            <a:endParaRPr lang="id-ID"/>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id-ID"/>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54B44AC1-1C00-4C13-856A-C2BC31555DBE}" type="slidenum">
              <a:rPr lang="id-ID"/>
              <a:pPr>
                <a:defRPr/>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cs typeface="+mn-cs"/>
              </a:defRPr>
            </a:lvl1pPr>
            <a:extLst/>
          </a:lstStyle>
          <a:p>
            <a:pPr>
              <a:defRPr/>
            </a:pPr>
            <a:fld id="{9D4D76CD-72DF-48A6-8071-F4ABFF2533D4}" type="datetimeFigureOut">
              <a:rPr lang="id-ID"/>
              <a:pPr>
                <a:defRPr/>
              </a:pPr>
              <a:t>24/04/2013</a:t>
            </a:fld>
            <a:endParaRPr lang="id-ID"/>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id-ID"/>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cs typeface="+mn-cs"/>
              </a:defRPr>
            </a:lvl1pPr>
            <a:extLst/>
          </a:lstStyle>
          <a:p>
            <a:pPr>
              <a:defRPr/>
            </a:pPr>
            <a:fld id="{B8FFFD9C-4221-47D1-BFCB-6B4BA2FA9269}" type="slidenum">
              <a:rPr lang="id-ID"/>
              <a:pPr>
                <a:defRPr/>
              </a:pPr>
              <a:t>‹#›</a:t>
            </a:fld>
            <a:endParaRPr lang="id-ID"/>
          </a:p>
        </p:txBody>
      </p:sp>
    </p:spTree>
  </p:cSld>
  <p:clrMap bg1="lt1" tx1="dk1" bg2="lt2" tx2="dk2" accent1="accent1" accent2="accent2" accent3="accent3" accent4="accent4" accent5="accent5" accent6="accent6" hlink="hlink" folHlink="folHlink"/>
  <p:sldLayoutIdLst>
    <p:sldLayoutId id="2147483742" r:id="rId1"/>
    <p:sldLayoutId id="2147483732" r:id="rId2"/>
    <p:sldLayoutId id="2147483743" r:id="rId3"/>
    <p:sldLayoutId id="2147483744" r:id="rId4"/>
    <p:sldLayoutId id="2147483745" r:id="rId5"/>
    <p:sldLayoutId id="2147483746" r:id="rId6"/>
    <p:sldLayoutId id="2147483733" r:id="rId7"/>
    <p:sldLayoutId id="2147483747" r:id="rId8"/>
    <p:sldLayoutId id="2147483748" r:id="rId9"/>
    <p:sldLayoutId id="2147483734" r:id="rId10"/>
    <p:sldLayoutId id="2147483735"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cs typeface="+mn-cs"/>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cs typeface="+mn-cs"/>
            </a:endParaRPr>
          </a:p>
        </p:txBody>
      </p:sp>
      <p:sp>
        <p:nvSpPr>
          <p:cNvPr id="2052"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fontAlgn="auto" latinLnBrk="0" hangingPunct="1">
              <a:spcBef>
                <a:spcPts val="0"/>
              </a:spcBef>
              <a:spcAft>
                <a:spcPts val="0"/>
              </a:spcAft>
              <a:defRPr kumimoji="0" sz="1000" smtClean="0">
                <a:solidFill>
                  <a:schemeClr val="tx2">
                    <a:shade val="50000"/>
                  </a:schemeClr>
                </a:solidFill>
                <a:latin typeface="+mn-lt"/>
                <a:cs typeface="+mn-cs"/>
              </a:defRPr>
            </a:lvl1pPr>
          </a:lstStyle>
          <a:p>
            <a:pPr>
              <a:defRPr/>
            </a:pPr>
            <a:fld id="{DDD874E3-9F8E-4F1B-A151-2873F79B1DCE}" type="datetimeFigureOut">
              <a:rPr lang="id-ID"/>
              <a:pPr>
                <a:defRPr/>
              </a:pPr>
              <a:t>24/04/2013</a:t>
            </a:fld>
            <a:endParaRPr lang="id-ID"/>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fontAlgn="auto" latinLnBrk="0" hangingPunct="1">
              <a:spcBef>
                <a:spcPts val="0"/>
              </a:spcBef>
              <a:spcAft>
                <a:spcPts val="0"/>
              </a:spcAft>
              <a:defRPr kumimoji="0" sz="1000">
                <a:solidFill>
                  <a:schemeClr val="tx2">
                    <a:shade val="50000"/>
                  </a:schemeClr>
                </a:solidFill>
                <a:latin typeface="+mn-lt"/>
                <a:cs typeface="+mn-cs"/>
              </a:defRPr>
            </a:lvl1pPr>
          </a:lstStyle>
          <a:p>
            <a:pPr>
              <a:defRPr/>
            </a:pPr>
            <a:endParaRPr lang="id-ID"/>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000" smtClean="0">
                <a:solidFill>
                  <a:schemeClr val="tx2">
                    <a:shade val="50000"/>
                  </a:schemeClr>
                </a:solidFill>
                <a:latin typeface="+mn-lt"/>
                <a:cs typeface="+mn-cs"/>
              </a:defRPr>
            </a:lvl1pPr>
          </a:lstStyle>
          <a:p>
            <a:pPr>
              <a:defRPr/>
            </a:pPr>
            <a:fld id="{1A117059-2CBE-45FC-8B3D-DE77A4433DCF}" type="slidenum">
              <a:rPr lang="id-ID"/>
              <a:pPr>
                <a:defRPr/>
              </a:pPr>
              <a:t>‹#›</a:t>
            </a:fld>
            <a:endParaRPr lang="id-ID"/>
          </a:p>
        </p:txBody>
      </p:sp>
    </p:spTree>
  </p:cSld>
  <p:clrMap bg1="dk1" tx1="lt1" bg2="dk2" tx2="lt2" accent1="accent1" accent2="accent2" accent3="accent3" accent4="accent4" accent5="accent5" accent6="accent6" hlink="hlink" folHlink="folHlink"/>
  <p:sldLayoutIdLst>
    <p:sldLayoutId id="2147483749" r:id="rId1"/>
    <p:sldLayoutId id="2147483736" r:id="rId2"/>
    <p:sldLayoutId id="2147483750" r:id="rId3"/>
    <p:sldLayoutId id="2147483737" r:id="rId4"/>
    <p:sldLayoutId id="2147483751" r:id="rId5"/>
    <p:sldLayoutId id="2147483738" r:id="rId6"/>
    <p:sldLayoutId id="2147483739" r:id="rId7"/>
    <p:sldLayoutId id="2147483752" r:id="rId8"/>
    <p:sldLayoutId id="2147483753" r:id="rId9"/>
    <p:sldLayoutId id="2147483740" r:id="rId10"/>
    <p:sldLayoutId id="2147483741" r:id="rId11"/>
  </p:sldLayoutIdLst>
  <p:txStyles>
    <p:titleStyle>
      <a:lvl1pPr algn="l" rtl="0" fontAlgn="base">
        <a:spcBef>
          <a:spcPct val="0"/>
        </a:spcBef>
        <a:spcAft>
          <a:spcPct val="0"/>
        </a:spcAft>
        <a:defRPr sz="4600" kern="1200">
          <a:solidFill>
            <a:schemeClr val="tx1"/>
          </a:solidFill>
          <a:latin typeface="+mj-lt"/>
          <a:ea typeface="+mj-ea"/>
          <a:cs typeface="+mj-cs"/>
        </a:defRPr>
      </a:lvl1pPr>
      <a:lvl2pPr algn="l" rtl="0" fontAlgn="base">
        <a:spcBef>
          <a:spcPct val="0"/>
        </a:spcBef>
        <a:spcAft>
          <a:spcPct val="0"/>
        </a:spcAft>
        <a:defRPr sz="4600">
          <a:solidFill>
            <a:schemeClr val="tx1"/>
          </a:solidFill>
          <a:latin typeface="Franklin Gothic Book" pitchFamily="34" charset="0"/>
        </a:defRPr>
      </a:lvl2pPr>
      <a:lvl3pPr algn="l" rtl="0" fontAlgn="base">
        <a:spcBef>
          <a:spcPct val="0"/>
        </a:spcBef>
        <a:spcAft>
          <a:spcPct val="0"/>
        </a:spcAft>
        <a:defRPr sz="4600">
          <a:solidFill>
            <a:schemeClr val="tx1"/>
          </a:solidFill>
          <a:latin typeface="Franklin Gothic Book" pitchFamily="34" charset="0"/>
        </a:defRPr>
      </a:lvl3pPr>
      <a:lvl4pPr algn="l" rtl="0" fontAlgn="base">
        <a:spcBef>
          <a:spcPct val="0"/>
        </a:spcBef>
        <a:spcAft>
          <a:spcPct val="0"/>
        </a:spcAft>
        <a:defRPr sz="4600">
          <a:solidFill>
            <a:schemeClr val="tx1"/>
          </a:solidFill>
          <a:latin typeface="Franklin Gothic Book" pitchFamily="34" charset="0"/>
        </a:defRPr>
      </a:lvl4pPr>
      <a:lvl5pPr algn="l" rtl="0" fontAlgn="base">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fontAlgn="base">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fontAlgn="base">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fontAlgn="base">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fontAlgn="base">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8200" y="4653136"/>
            <a:ext cx="8854752" cy="1944216"/>
          </a:xfrm>
          <a:noFill/>
          <a:effectLst>
            <a:outerShdw blurRad="50800" dist="50800" dir="5400000" algn="ctr" rotWithShape="0">
              <a:schemeClr val="bg1"/>
            </a:outerShdw>
          </a:effectLst>
        </p:spPr>
        <p:txBody>
          <a:bodyPr>
            <a:normAutofit/>
          </a:bodyPr>
          <a:lstStyle/>
          <a:p>
            <a:pPr algn="ctr" fontAlgn="auto">
              <a:spcAft>
                <a:spcPts val="0"/>
              </a:spcAft>
              <a:defRPr/>
            </a:pP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BIMBING</a:t>
            </a:r>
            <a:r>
              <a:rPr lang="id-ID"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N TEKNIS KEP</a:t>
            </a:r>
            <a:r>
              <a:rPr lang="id-ID"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NITER</a:t>
            </a:r>
            <a:r>
              <a:rPr lang="id-ID"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a:t>
            </a: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N </a:t>
            </a:r>
            <a:b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b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PENG</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DIL</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N TINGGI </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G</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M</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 J</a:t>
            </a:r>
            <a:r>
              <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MBI</a:t>
            </a:r>
            <a:b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b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T</a:t>
            </a:r>
            <a:r>
              <a:rPr lang="id-ID"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A</a:t>
            </a:r>
            <a:r>
              <a:rPr lang="en-US"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HUN </a:t>
            </a:r>
            <a:r>
              <a:rPr lang="id-ID" sz="4000" b="0" cap="none" dirty="0" smtClean="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rPr>
              <a:t>2013 </a:t>
            </a:r>
            <a:endParaRPr lang="id-ID" sz="4000" b="0" cap="none" dirty="0">
              <a:ln w="0">
                <a:solidFill>
                  <a:schemeClr val="bg1"/>
                </a:solidFill>
              </a:ln>
              <a:solidFill>
                <a:srgbClr val="FFFF00"/>
              </a:solidFill>
              <a:effectLst>
                <a:outerShdw blurRad="38100" dist="19050" dir="2700000" algn="tl" rotWithShape="0">
                  <a:schemeClr val="dk1">
                    <a:alpha val="40000"/>
                  </a:schemeClr>
                </a:outerShdw>
              </a:effectLst>
              <a:latin typeface="Britannic Bold" panose="020B090306070302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85717"/>
            <a:ext cx="9144000" cy="5301208"/>
          </a:xfrm>
          <a:prstGeom prst="rect">
            <a:avLst/>
          </a:prstGeom>
        </p:spPr>
      </p:pic>
      <p:sp>
        <p:nvSpPr>
          <p:cNvPr id="4" name="Rectangle 3"/>
          <p:cNvSpPr/>
          <p:nvPr/>
        </p:nvSpPr>
        <p:spPr>
          <a:xfrm>
            <a:off x="0" y="4070492"/>
            <a:ext cx="9144000" cy="3666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20688"/>
            <a:ext cx="8715375" cy="5286375"/>
          </a:xfrm>
        </p:spPr>
        <p:txBody>
          <a:bodyPr/>
          <a:lstStyle/>
          <a:p>
            <a:pPr algn="just">
              <a:buFont typeface="Wingdings" pitchFamily="2" charset="2"/>
              <a:buChar char="§"/>
            </a:pPr>
            <a:r>
              <a:rPr lang="id-ID" sz="2600" dirty="0" smtClean="0">
                <a:latin typeface="Calibri" panose="020F0502020204030204" pitchFamily="34" charset="0"/>
                <a:cs typeface="Calibri" panose="020F0502020204030204" pitchFamily="34" charset="0"/>
              </a:rPr>
              <a:t>Semua alat bukti harus  di beri materai     dengan di beri stempel pos ( na zegellen ) dan di sesuaikan dengan aslinya serta di faraf oleh Ketua Majelis  dan diberi kode (P) untuk penggugat an kode (T) untuk tergugat  ( dengan kata kata fotocopy ini sesuai</a:t>
            </a:r>
            <a:r>
              <a:rPr lang="en-SG" sz="2600" dirty="0" smtClean="0">
                <a:latin typeface="Calibri" panose="020F0502020204030204" pitchFamily="34" charset="0"/>
                <a:cs typeface="Calibri" panose="020F0502020204030204" pitchFamily="34" charset="0"/>
              </a:rPr>
              <a:t> a</a:t>
            </a:r>
            <a:r>
              <a:rPr lang="id-ID" sz="2600" dirty="0" smtClean="0">
                <a:latin typeface="Calibri" panose="020F0502020204030204" pitchFamily="34" charset="0"/>
                <a:cs typeface="Calibri" panose="020F0502020204030204" pitchFamily="34" charset="0"/>
              </a:rPr>
              <a:t>slinya atau telah di cocokan dengan aslinya ) dengan tulisan tangan oleh  hakim </a:t>
            </a:r>
            <a:r>
              <a:rPr lang="en-SG" sz="2600" dirty="0" smtClean="0">
                <a:latin typeface="Calibri" panose="020F0502020204030204" pitchFamily="34" charset="0"/>
                <a:cs typeface="Calibri" panose="020F0502020204030204" pitchFamily="34" charset="0"/>
              </a:rPr>
              <a:t>senior </a:t>
            </a:r>
            <a:r>
              <a:rPr lang="id-ID" sz="2600" dirty="0" smtClean="0">
                <a:latin typeface="Calibri" panose="020F0502020204030204" pitchFamily="34" charset="0"/>
                <a:cs typeface="Calibri" panose="020F0502020204030204" pitchFamily="34" charset="0"/>
              </a:rPr>
              <a:t>dengan dibubuhi tanggal , bulan dan tahun </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dan</a:t>
            </a:r>
            <a:r>
              <a:rPr lang="en-SG" sz="2600" dirty="0" smtClean="0">
                <a:latin typeface="Calibri" panose="020F0502020204030204" pitchFamily="34" charset="0"/>
                <a:cs typeface="Calibri" panose="020F0502020204030204" pitchFamily="34" charset="0"/>
              </a:rPr>
              <a:t> di </a:t>
            </a:r>
            <a:r>
              <a:rPr lang="id-ID" sz="2600" dirty="0" smtClean="0">
                <a:latin typeface="Calibri" panose="020F0502020204030204" pitchFamily="34" charset="0"/>
                <a:cs typeface="Calibri" panose="020F0502020204030204" pitchFamily="34" charset="0"/>
              </a:rPr>
              <a:t> </a:t>
            </a:r>
            <a:r>
              <a:rPr lang="en-US" sz="2600" dirty="0" smtClean="0">
                <a:latin typeface="Calibri" panose="020F0502020204030204" pitchFamily="34" charset="0"/>
                <a:cs typeface="Calibri" panose="020F0502020204030204" pitchFamily="34" charset="0"/>
              </a:rPr>
              <a:t>p</a:t>
            </a:r>
            <a:r>
              <a:rPr lang="id-ID" sz="2600" dirty="0" smtClean="0">
                <a:latin typeface="Calibri" panose="020F0502020204030204" pitchFamily="34" charset="0"/>
                <a:cs typeface="Calibri" panose="020F0502020204030204" pitchFamily="34" charset="0"/>
              </a:rPr>
              <a:t>ara</a:t>
            </a:r>
            <a:r>
              <a:rPr lang="en-US" sz="2600" dirty="0" smtClean="0">
                <a:latin typeface="Calibri" panose="020F0502020204030204" pitchFamily="34" charset="0"/>
                <a:cs typeface="Calibri" panose="020F0502020204030204" pitchFamily="34" charset="0"/>
              </a:rPr>
              <a:t>f</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oleh</a:t>
            </a:r>
            <a:r>
              <a:rPr lang="en-SG" sz="2600" dirty="0" smtClean="0">
                <a:latin typeface="Calibri" panose="020F0502020204030204" pitchFamily="34" charset="0"/>
                <a:cs typeface="Calibri" panose="020F0502020204030204" pitchFamily="34" charset="0"/>
              </a:rPr>
              <a:t> </a:t>
            </a:r>
            <a:r>
              <a:rPr lang="id-ID" sz="2600" dirty="0" smtClean="0">
                <a:latin typeface="Calibri" panose="020F0502020204030204" pitchFamily="34" charset="0"/>
                <a:cs typeface="Calibri" panose="020F0502020204030204" pitchFamily="34" charset="0"/>
              </a:rPr>
              <a:t> ketua majelis;</a:t>
            </a:r>
          </a:p>
          <a:p>
            <a:pPr algn="just">
              <a:buFont typeface="Wingdings" pitchFamily="2" charset="2"/>
              <a:buChar char="§"/>
            </a:pPr>
            <a:r>
              <a:rPr lang="id-ID" sz="2600" dirty="0" smtClean="0">
                <a:latin typeface="Calibri" panose="020F0502020204030204" pitchFamily="34" charset="0"/>
                <a:cs typeface="Calibri" panose="020F0502020204030204" pitchFamily="34" charset="0"/>
              </a:rPr>
              <a:t>Semua alat alat bukti harus dicata</a:t>
            </a:r>
            <a:r>
              <a:rPr lang="en-SG" sz="2600" dirty="0" smtClean="0">
                <a:latin typeface="Calibri" panose="020F0502020204030204" pitchFamily="34" charset="0"/>
                <a:cs typeface="Calibri" panose="020F0502020204030204" pitchFamily="34" charset="0"/>
              </a:rPr>
              <a:t>t</a:t>
            </a:r>
            <a:r>
              <a:rPr lang="id-ID" sz="2600" dirty="0" smtClean="0">
                <a:latin typeface="Calibri" panose="020F0502020204030204" pitchFamily="34" charset="0"/>
                <a:cs typeface="Calibri" panose="020F0502020204030204" pitchFamily="34" charset="0"/>
              </a:rPr>
              <a:t> dalam Berita Acara Sidang  dan semua alat bukti di lampirkan dibawah berita acara sidang;</a:t>
            </a:r>
          </a:p>
          <a:p>
            <a:pPr algn="just">
              <a:buFont typeface="Wingdings" pitchFamily="2" charset="2"/>
              <a:buChar char="§"/>
            </a:pPr>
            <a:r>
              <a:rPr lang="id-ID" sz="2600" dirty="0" smtClean="0">
                <a:latin typeface="Calibri" panose="020F0502020204030204" pitchFamily="34" charset="0"/>
                <a:cs typeface="Calibri" panose="020F0502020204030204" pitchFamily="34" charset="0"/>
              </a:rPr>
              <a:t>Kondisi saksi, </a:t>
            </a:r>
            <a:r>
              <a:rPr lang="en-SG" sz="2600" dirty="0" err="1" smtClean="0">
                <a:latin typeface="Calibri" panose="020F0502020204030204" pitchFamily="34" charset="0"/>
                <a:cs typeface="Calibri" panose="020F0502020204030204" pitchFamily="34" charset="0"/>
              </a:rPr>
              <a:t>apakah</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ada</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hubungan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keluarga</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sedarah</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atau</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hubungan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keluarga</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semenda</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atahu</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hubungan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pekerjaan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ditulis</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dalam</a:t>
            </a:r>
            <a:r>
              <a:rPr lang="en-SG" sz="2600" dirty="0" smtClean="0">
                <a:latin typeface="Calibri" panose="020F0502020204030204" pitchFamily="34" charset="0"/>
                <a:cs typeface="Calibri" panose="020F0502020204030204" pitchFamily="34" charset="0"/>
              </a:rPr>
              <a:t> BAS</a:t>
            </a:r>
            <a:endParaRPr lang="id-ID" sz="26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652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88"/>
            <a:ext cx="8229600" cy="6143625"/>
          </a:xfrm>
        </p:spPr>
        <p:txBody>
          <a:bodyPr>
            <a:normAutofit/>
          </a:bodyPr>
          <a:lstStyle/>
          <a:p>
            <a:pPr marL="365760" indent="-256032" algn="just" fontAlgn="auto">
              <a:spcAft>
                <a:spcPts val="0"/>
              </a:spcAft>
              <a:buFont typeface="Arial" pitchFamily="34" charset="0"/>
              <a:buChar char="•"/>
              <a:defRPr/>
            </a:pPr>
            <a:r>
              <a:rPr lang="id-ID" sz="3000" dirty="0" smtClean="0">
                <a:latin typeface="Calibri" panose="020F0502020204030204" pitchFamily="34" charset="0"/>
                <a:cs typeface="Calibri" panose="020F0502020204030204" pitchFamily="34" charset="0"/>
              </a:rPr>
              <a:t>Keterangan saksi </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harus</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memenuhi</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syarat</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materiil</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alat</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bukti</a:t>
            </a:r>
            <a:r>
              <a:rPr lang="en-SG" sz="3000" dirty="0" smtClean="0">
                <a:latin typeface="Calibri" panose="020F0502020204030204" pitchFamily="34" charset="0"/>
                <a:cs typeface="Calibri" panose="020F0502020204030204" pitchFamily="34" charset="0"/>
              </a:rPr>
              <a:t> </a:t>
            </a:r>
            <a:r>
              <a:rPr lang="en-SG" sz="3000" dirty="0" err="1" smtClean="0">
                <a:latin typeface="Calibri" panose="020F0502020204030204" pitchFamily="34" charset="0"/>
                <a:cs typeface="Calibri" panose="020F0502020204030204" pitchFamily="34" charset="0"/>
              </a:rPr>
              <a:t>saksi</a:t>
            </a:r>
            <a:endParaRPr lang="id-ID" sz="3000" dirty="0" smtClean="0">
              <a:latin typeface="Calibri" panose="020F0502020204030204" pitchFamily="34" charset="0"/>
              <a:cs typeface="Calibri" panose="020F0502020204030204" pitchFamily="34" charset="0"/>
            </a:endParaRPr>
          </a:p>
          <a:p>
            <a:pPr marL="628650" indent="-273050" algn="just" fontAlgn="auto">
              <a:spcAft>
                <a:spcPts val="0"/>
              </a:spcAft>
              <a:buFont typeface="Wingdings" pitchFamily="2" charset="2"/>
              <a:buChar char="Ø"/>
              <a:defRPr/>
            </a:pPr>
            <a:r>
              <a:rPr lang="id-ID" sz="3000" dirty="0" smtClean="0">
                <a:latin typeface="Calibri" panose="020F0502020204030204" pitchFamily="34" charset="0"/>
                <a:cs typeface="Calibri" panose="020F0502020204030204" pitchFamily="34" charset="0"/>
              </a:rPr>
              <a:t>apakah saksi melihat sendiri. Mendengar sendiri,  atau mengalami sendiri  tentang pristiwa yang terjadi   yang diterangkan</a:t>
            </a:r>
            <a:r>
              <a:rPr lang="en-SG" sz="3000" dirty="0" err="1" smtClean="0">
                <a:latin typeface="Calibri" panose="020F0502020204030204" pitchFamily="34" charset="0"/>
                <a:cs typeface="Calibri" panose="020F0502020204030204" pitchFamily="34" charset="0"/>
              </a:rPr>
              <a:t>nya</a:t>
            </a:r>
            <a:r>
              <a:rPr lang="id-ID" sz="3000" dirty="0" smtClean="0">
                <a:latin typeface="Calibri" panose="020F0502020204030204" pitchFamily="34" charset="0"/>
                <a:cs typeface="Calibri" panose="020F0502020204030204" pitchFamily="34" charset="0"/>
              </a:rPr>
              <a:t> di muka sidang </a:t>
            </a:r>
          </a:p>
          <a:p>
            <a:pPr marL="628650" indent="-273050" algn="just" fontAlgn="auto">
              <a:spcAft>
                <a:spcPts val="0"/>
              </a:spcAft>
              <a:buFont typeface="Wingdings" pitchFamily="2" charset="2"/>
              <a:buChar char="Ø"/>
              <a:defRPr/>
            </a:pPr>
            <a:r>
              <a:rPr lang="id-ID" sz="3000" dirty="0" smtClean="0">
                <a:latin typeface="Calibri" panose="020F0502020204030204" pitchFamily="34" charset="0"/>
                <a:cs typeface="Calibri" panose="020F0502020204030204" pitchFamily="34" charset="0"/>
              </a:rPr>
              <a:t>Keterangan saksi tidak boleh di klarifikasi atau dimintakan pendapat kepada para pihak;</a:t>
            </a:r>
          </a:p>
          <a:p>
            <a:pPr marL="628650" indent="-273050" algn="just" fontAlgn="auto">
              <a:spcAft>
                <a:spcPts val="0"/>
              </a:spcAft>
              <a:buFont typeface="Wingdings" pitchFamily="2" charset="2"/>
              <a:buChar char="Ø"/>
              <a:defRPr/>
            </a:pPr>
            <a:r>
              <a:rPr lang="id-ID" sz="3000" dirty="0" smtClean="0">
                <a:latin typeface="Calibri" panose="020F0502020204030204" pitchFamily="34" charset="0"/>
                <a:cs typeface="Calibri" panose="020F0502020204030204" pitchFamily="34" charset="0"/>
              </a:rPr>
              <a:t>Para pihak dapat mengajukan pertanyaan kepada saksi melalui Ketua majelis</a:t>
            </a:r>
            <a:r>
              <a:rPr lang="id-ID" sz="3000" dirty="0" smtClean="0">
                <a:latin typeface="Calibri" panose="020F0502020204030204" pitchFamily="34" charset="0"/>
                <a:cs typeface="Calibri" panose="020F0502020204030204" pitchFamily="34" charset="0"/>
              </a:rPr>
              <a:t>;</a:t>
            </a:r>
            <a:endParaRPr lang="id-ID" sz="3000" dirty="0" smtClean="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88"/>
            <a:ext cx="8229600" cy="6143625"/>
          </a:xfrm>
        </p:spPr>
        <p:txBody>
          <a:bodyPr>
            <a:normAutofit/>
          </a:bodyPr>
          <a:lstStyle/>
          <a:p>
            <a:pPr marL="628650" indent="-273050" algn="just" fontAlgn="auto">
              <a:spcAft>
                <a:spcPts val="0"/>
              </a:spcAft>
              <a:buFont typeface="Wingdings" pitchFamily="2" charset="2"/>
              <a:buChar char="Ø"/>
              <a:defRPr/>
            </a:pPr>
            <a:r>
              <a:rPr lang="en-US" sz="3000" dirty="0" smtClean="0">
                <a:latin typeface="Calibri" panose="020F0502020204030204" pitchFamily="34" charset="0"/>
                <a:cs typeface="Calibri" panose="020F0502020204030204" pitchFamily="34" charset="0"/>
              </a:rPr>
              <a:t>S</a:t>
            </a:r>
            <a:r>
              <a:rPr lang="id-ID" sz="3000" dirty="0" smtClean="0">
                <a:latin typeface="Calibri" panose="020F0502020204030204" pitchFamily="34" charset="0"/>
                <a:cs typeface="Calibri" panose="020F0502020204030204" pitchFamily="34" charset="0"/>
              </a:rPr>
              <a:t>aksi </a:t>
            </a:r>
            <a:r>
              <a:rPr lang="id-ID" sz="3000" dirty="0" smtClean="0">
                <a:latin typeface="Calibri" panose="020F0502020204030204" pitchFamily="34" charset="0"/>
                <a:cs typeface="Calibri" panose="020F0502020204030204" pitchFamily="34" charset="0"/>
              </a:rPr>
              <a:t>tidak boleh dimintakan pendapat seperti </a:t>
            </a:r>
            <a:r>
              <a:rPr lang="id-ID" sz="3000" b="1" i="1" dirty="0" smtClean="0">
                <a:latin typeface="Calibri" panose="020F0502020204030204" pitchFamily="34" charset="0"/>
                <a:cs typeface="Calibri" panose="020F0502020204030204" pitchFamily="34" charset="0"/>
              </a:rPr>
              <a:t>“ apakah saksi sanggup untuk mendamaikan atau bagaiman pendapat saksi tentang   pihak pihak apa</a:t>
            </a:r>
            <a:r>
              <a:rPr lang="en-SG" sz="3000" b="1" i="1" dirty="0" err="1" smtClean="0">
                <a:latin typeface="Calibri" panose="020F0502020204030204" pitchFamily="34" charset="0"/>
                <a:cs typeface="Calibri" panose="020F0502020204030204" pitchFamily="34" charset="0"/>
              </a:rPr>
              <a:t>kah</a:t>
            </a:r>
            <a:r>
              <a:rPr lang="en-SG" sz="3000" b="1" i="1" dirty="0" smtClean="0">
                <a:latin typeface="Calibri" panose="020F0502020204030204" pitchFamily="34" charset="0"/>
                <a:cs typeface="Calibri" panose="020F0502020204030204" pitchFamily="34" charset="0"/>
              </a:rPr>
              <a:t> </a:t>
            </a:r>
            <a:r>
              <a:rPr lang="id-ID" sz="3000" b="1" i="1" dirty="0" smtClean="0">
                <a:latin typeface="Calibri" panose="020F0502020204030204" pitchFamily="34" charset="0"/>
                <a:cs typeface="Calibri" panose="020F0502020204030204" pitchFamily="34" charset="0"/>
              </a:rPr>
              <a:t> masih bisa didamaikan atau di rukunkan</a:t>
            </a:r>
            <a:r>
              <a:rPr lang="en-SG" sz="3000" b="1" i="1" dirty="0" smtClean="0">
                <a:latin typeface="Calibri" panose="020F0502020204030204" pitchFamily="34" charset="0"/>
                <a:cs typeface="Calibri" panose="020F0502020204030204" pitchFamily="34" charset="0"/>
              </a:rPr>
              <a:t> ?</a:t>
            </a:r>
            <a:endParaRPr lang="id-ID" sz="3000" b="1" i="1" dirty="0" smtClean="0">
              <a:latin typeface="Calibri" panose="020F0502020204030204" pitchFamily="34" charset="0"/>
              <a:cs typeface="Calibri" panose="020F0502020204030204" pitchFamily="34" charset="0"/>
            </a:endParaRPr>
          </a:p>
          <a:p>
            <a:pPr marL="628650" indent="-273050" algn="just" fontAlgn="auto">
              <a:spcAft>
                <a:spcPts val="0"/>
              </a:spcAft>
              <a:buFont typeface="Wingdings" pitchFamily="2" charset="2"/>
              <a:buChar char="Ø"/>
              <a:defRPr/>
            </a:pPr>
            <a:r>
              <a:rPr lang="id-ID" sz="3000" b="1" i="1" dirty="0" smtClean="0">
                <a:latin typeface="Calibri" panose="020F0502020204030204" pitchFamily="34" charset="0"/>
                <a:cs typeface="Calibri" panose="020F0502020204030204" pitchFamily="34" charset="0"/>
              </a:rPr>
              <a:t>Saksi di per</a:t>
            </a:r>
            <a:r>
              <a:rPr lang="en-SG" sz="3000" b="1" i="1" dirty="0" smtClean="0">
                <a:latin typeface="Calibri" panose="020F0502020204030204" pitchFamily="34" charset="0"/>
                <a:cs typeface="Calibri" panose="020F0502020204030204" pitchFamily="34" charset="0"/>
              </a:rPr>
              <a:t>s</a:t>
            </a:r>
            <a:r>
              <a:rPr lang="id-ID" sz="3000" b="1" i="1" dirty="0" smtClean="0">
                <a:latin typeface="Calibri" panose="020F0502020204030204" pitchFamily="34" charset="0"/>
                <a:cs typeface="Calibri" panose="020F0502020204030204" pitchFamily="34" charset="0"/>
              </a:rPr>
              <a:t>idangan hanya dimintakan keterangan atau kesaksian tentang suatu kejadian peristiwa yang menjadi objek pemeriksaan di muka sidang ; </a:t>
            </a:r>
            <a:r>
              <a:rPr lang="id-ID" sz="3000" i="1" dirty="0" smtClean="0">
                <a:latin typeface="Calibri" panose="020F0502020204030204" pitchFamily="34" charset="0"/>
                <a:cs typeface="Calibri" panose="020F0502020204030204" pitchFamily="34" charset="0"/>
              </a:rPr>
              <a:t>dan Pendapat merupakan hasil pikir  atau sebuah Ilustrasi  dari saksi</a:t>
            </a:r>
            <a:r>
              <a:rPr lang="en-SG" sz="3000" i="1" dirty="0" smtClean="0">
                <a:latin typeface="Calibri" panose="020F0502020204030204" pitchFamily="34" charset="0"/>
                <a:cs typeface="Calibri" panose="020F0502020204030204" pitchFamily="34" charset="0"/>
              </a:rPr>
              <a:t> </a:t>
            </a:r>
            <a:r>
              <a:rPr lang="en-SG" sz="3000" i="1" dirty="0" err="1" smtClean="0">
                <a:latin typeface="Calibri" panose="020F0502020204030204" pitchFamily="34" charset="0"/>
                <a:cs typeface="Calibri" panose="020F0502020204030204" pitchFamily="34" charset="0"/>
              </a:rPr>
              <a:t>bukan</a:t>
            </a:r>
            <a:r>
              <a:rPr lang="en-SG" sz="3000" i="1" dirty="0" smtClean="0">
                <a:latin typeface="Calibri" panose="020F0502020204030204" pitchFamily="34" charset="0"/>
                <a:cs typeface="Calibri" panose="020F0502020204030204" pitchFamily="34" charset="0"/>
              </a:rPr>
              <a:t> </a:t>
            </a:r>
            <a:r>
              <a:rPr lang="en-SG" sz="3000" i="1" dirty="0" err="1" smtClean="0">
                <a:latin typeface="Calibri" panose="020F0502020204030204" pitchFamily="34" charset="0"/>
                <a:cs typeface="Calibri" panose="020F0502020204030204" pitchFamily="34" charset="0"/>
              </a:rPr>
              <a:t>alat</a:t>
            </a:r>
            <a:r>
              <a:rPr lang="en-SG" sz="3000" i="1" dirty="0" smtClean="0">
                <a:latin typeface="Calibri" panose="020F0502020204030204" pitchFamily="34" charset="0"/>
                <a:cs typeface="Calibri" panose="020F0502020204030204" pitchFamily="34" charset="0"/>
              </a:rPr>
              <a:t> </a:t>
            </a:r>
            <a:r>
              <a:rPr lang="en-SG" sz="3000" i="1" dirty="0" err="1" smtClean="0">
                <a:latin typeface="Calibri" panose="020F0502020204030204" pitchFamily="34" charset="0"/>
                <a:cs typeface="Calibri" panose="020F0502020204030204" pitchFamily="34" charset="0"/>
              </a:rPr>
              <a:t>bukti</a:t>
            </a:r>
            <a:r>
              <a:rPr lang="en-SG" sz="3000" i="1" dirty="0" smtClean="0">
                <a:latin typeface="Calibri" panose="020F0502020204030204" pitchFamily="34" charset="0"/>
                <a:cs typeface="Calibri" panose="020F0502020204030204" pitchFamily="34" charset="0"/>
              </a:rPr>
              <a:t> </a:t>
            </a:r>
            <a:r>
              <a:rPr lang="en-SG" sz="3000" i="1" dirty="0" err="1" smtClean="0">
                <a:latin typeface="Calibri" panose="020F0502020204030204" pitchFamily="34" charset="0"/>
                <a:cs typeface="Calibri" panose="020F0502020204030204" pitchFamily="34" charset="0"/>
              </a:rPr>
              <a:t>saksi</a:t>
            </a:r>
            <a:r>
              <a:rPr lang="en-SG" sz="3000" i="1" dirty="0" smtClean="0">
                <a:latin typeface="Calibri" panose="020F0502020204030204" pitchFamily="34" charset="0"/>
                <a:cs typeface="Calibri" panose="020F0502020204030204" pitchFamily="34" charset="0"/>
              </a:rPr>
              <a:t>.</a:t>
            </a:r>
            <a:endParaRPr lang="id-ID" sz="3000" i="1" dirty="0" smtClean="0">
              <a:latin typeface="Calibri" panose="020F0502020204030204" pitchFamily="34" charset="0"/>
              <a:cs typeface="Calibri" panose="020F0502020204030204" pitchFamily="34" charset="0"/>
            </a:endParaRPr>
          </a:p>
          <a:p>
            <a:pPr marL="365760" indent="-256032" algn="just" fontAlgn="auto">
              <a:spcAft>
                <a:spcPts val="0"/>
              </a:spcAft>
              <a:buFont typeface="Wingdings 3"/>
              <a:buNone/>
              <a:defRPr/>
            </a:pPr>
            <a:r>
              <a:rPr lang="id-ID" b="1" i="1" dirty="0" smtClean="0"/>
              <a:t> </a:t>
            </a:r>
            <a:endParaRPr lang="id-ID" b="1" i="1" dirty="0"/>
          </a:p>
        </p:txBody>
      </p:sp>
    </p:spTree>
    <p:extLst>
      <p:ext uri="{BB962C8B-B14F-4D97-AF65-F5344CB8AC3E}">
        <p14:creationId xmlns:p14="http://schemas.microsoft.com/office/powerpoint/2010/main" val="42297448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43" y="1590652"/>
            <a:ext cx="8715375" cy="4714875"/>
          </a:xfrm>
        </p:spPr>
        <p:txBody>
          <a:bodyPr>
            <a:normAutofit fontScale="85000" lnSpcReduction="10000"/>
          </a:bodyPr>
          <a:lstStyle/>
          <a:p>
            <a:pPr marL="355600" indent="-355600" algn="just" fontAlgn="auto">
              <a:spcAft>
                <a:spcPts val="0"/>
              </a:spcAft>
              <a:buFont typeface="Wingdings" pitchFamily="2" charset="2"/>
              <a:buChar char="q"/>
              <a:defRPr/>
            </a:pP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adalah</a:t>
            </a:r>
            <a:r>
              <a:rPr lang="en-SG" dirty="0" smtClean="0">
                <a:latin typeface="Calibri" panose="020F0502020204030204" pitchFamily="34" charset="0"/>
                <a:cs typeface="Calibri" panose="020F0502020204030204" pitchFamily="34" charset="0"/>
              </a:rPr>
              <a:t>  </a:t>
            </a:r>
            <a:r>
              <a:rPr lang="en-SG" i="1" dirty="0" err="1" smtClean="0">
                <a:latin typeface="Calibri" panose="020F0502020204030204" pitchFamily="34" charset="0"/>
                <a:cs typeface="Calibri" panose="020F0502020204030204" pitchFamily="34" charset="0"/>
              </a:rPr>
              <a:t>akta</a:t>
            </a:r>
            <a:r>
              <a:rPr lang="en-SG" i="1" dirty="0" smtClean="0">
                <a:latin typeface="Calibri" panose="020F0502020204030204" pitchFamily="34" charset="0"/>
                <a:cs typeface="Calibri" panose="020F0502020204030204" pitchFamily="34" charset="0"/>
              </a:rPr>
              <a:t>  </a:t>
            </a:r>
            <a:r>
              <a:rPr lang="en-SG" i="1" dirty="0" err="1" smtClean="0">
                <a:latin typeface="Calibri" panose="020F0502020204030204" pitchFamily="34" charset="0"/>
                <a:cs typeface="Calibri" panose="020F0502020204030204" pitchFamily="34" charset="0"/>
              </a:rPr>
              <a:t>autentik</a:t>
            </a:r>
            <a:r>
              <a:rPr lang="en-SG" i="1" dirty="0" smtClean="0">
                <a:latin typeface="Calibri" panose="020F0502020204030204" pitchFamily="34" charset="0"/>
                <a:cs typeface="Calibri" panose="020F0502020204030204" pitchFamily="34" charset="0"/>
              </a:rPr>
              <a:t> </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penulisannya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harus</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sesuai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dengan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ketentuan</a:t>
            </a:r>
            <a:r>
              <a:rPr lang="en-SG" dirty="0" smtClean="0">
                <a:latin typeface="Calibri" panose="020F0502020204030204" pitchFamily="34" charset="0"/>
                <a:cs typeface="Calibri" panose="020F0502020204030204" pitchFamily="34" charset="0"/>
              </a:rPr>
              <a:t>   yang </a:t>
            </a:r>
            <a:r>
              <a:rPr lang="en-SG" dirty="0" err="1" smtClean="0">
                <a:latin typeface="Calibri" panose="020F0502020204030204" pitchFamily="34" charset="0"/>
                <a:cs typeface="Calibri" panose="020F0502020204030204" pitchFamily="34" charset="0"/>
              </a:rPr>
              <a:t>berlaku</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baik</a:t>
            </a:r>
            <a:r>
              <a:rPr lang="en-SG" dirty="0" smtClean="0">
                <a:latin typeface="Calibri" panose="020F0502020204030204" pitchFamily="34" charset="0"/>
                <a:cs typeface="Calibri" panose="020F0502020204030204" pitchFamily="34" charset="0"/>
              </a:rPr>
              <a:t> format </a:t>
            </a:r>
            <a:r>
              <a:rPr lang="en-SG" dirty="0" err="1" smtClean="0">
                <a:latin typeface="Calibri" panose="020F0502020204030204" pitchFamily="34" charset="0"/>
                <a:cs typeface="Calibri" panose="020F0502020204030204" pitchFamily="34" charset="0"/>
              </a:rPr>
              <a:t>maupun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isinya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menggunakan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bahasa</a:t>
            </a:r>
            <a:r>
              <a:rPr lang="id-ID" dirty="0" smtClean="0">
                <a:latin typeface="Calibri" panose="020F0502020204030204" pitchFamily="34" charset="0"/>
                <a:cs typeface="Calibri" panose="020F0502020204030204" pitchFamily="34" charset="0"/>
              </a:rPr>
              <a:t> hukum dan bahasa </a:t>
            </a:r>
            <a:r>
              <a:rPr lang="en-SG" dirty="0" smtClean="0">
                <a:latin typeface="Calibri" panose="020F0502020204030204" pitchFamily="34" charset="0"/>
                <a:cs typeface="Calibri" panose="020F0502020204030204" pitchFamily="34" charset="0"/>
              </a:rPr>
              <a:t> Indonesia yang </a:t>
            </a:r>
            <a:r>
              <a:rPr lang="en-SG" dirty="0" err="1" smtClean="0">
                <a:latin typeface="Calibri" panose="020F0502020204030204" pitchFamily="34" charset="0"/>
                <a:cs typeface="Calibri" panose="020F0502020204030204" pitchFamily="34" charset="0"/>
              </a:rPr>
              <a:t>benar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semua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bentuk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ukuran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takaran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dll</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dalam</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bahasa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daerah</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harus</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ditulis</a:t>
            </a:r>
            <a:r>
              <a:rPr lang="en-SG" dirty="0" smtClean="0">
                <a:latin typeface="Calibri" panose="020F0502020204030204" pitchFamily="34" charset="0"/>
                <a:cs typeface="Calibri" panose="020F0502020204030204" pitchFamily="34" charset="0"/>
              </a:rPr>
              <a:t> pula </a:t>
            </a:r>
            <a:r>
              <a:rPr lang="en-SG" dirty="0" err="1" smtClean="0">
                <a:latin typeface="Calibri" panose="020F0502020204030204" pitchFamily="34" charset="0"/>
                <a:cs typeface="Calibri" panose="020F0502020204030204" pitchFamily="34" charset="0"/>
              </a:rPr>
              <a:t>dalam</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bahasa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indonesianya</a:t>
            </a:r>
            <a:r>
              <a:rPr lang="en-SG" dirty="0" smtClean="0">
                <a:latin typeface="Calibri" panose="020F0502020204030204" pitchFamily="34" charset="0"/>
                <a:cs typeface="Calibri" panose="020F0502020204030204" pitchFamily="34" charset="0"/>
              </a:rPr>
              <a:t> yang </a:t>
            </a:r>
            <a:r>
              <a:rPr lang="en-SG" dirty="0" err="1" smtClean="0">
                <a:latin typeface="Calibri" panose="020F0502020204030204" pitchFamily="34" charset="0"/>
                <a:cs typeface="Calibri" panose="020F0502020204030204" pitchFamily="34" charset="0"/>
              </a:rPr>
              <a:t>benar</a:t>
            </a:r>
            <a:r>
              <a:rPr lang="en-SG" dirty="0" smtClean="0">
                <a:latin typeface="Calibri" panose="020F0502020204030204" pitchFamily="34" charset="0"/>
                <a:cs typeface="Calibri" panose="020F0502020204030204" pitchFamily="34" charset="0"/>
              </a:rPr>
              <a:t>.</a:t>
            </a:r>
            <a:endParaRPr lang="id-ID" dirty="0" smtClean="0">
              <a:latin typeface="Calibri" panose="020F0502020204030204" pitchFamily="34" charset="0"/>
              <a:cs typeface="Calibri" panose="020F0502020204030204" pitchFamily="34" charset="0"/>
            </a:endParaRPr>
          </a:p>
          <a:p>
            <a:pPr marL="355600" indent="-355600" algn="just" fontAlgn="auto">
              <a:spcAft>
                <a:spcPts val="0"/>
              </a:spcAft>
              <a:buFont typeface="Wingdings" pitchFamily="2" charset="2"/>
              <a:buChar char="q"/>
              <a:defRPr/>
            </a:pP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tidak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boleh</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salah</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ketik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tidak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boleh</a:t>
            </a:r>
            <a:r>
              <a:rPr lang="en-SG" dirty="0" smtClean="0">
                <a:latin typeface="Calibri" panose="020F0502020204030204" pitchFamily="34" charset="0"/>
                <a:cs typeface="Calibri" panose="020F0502020204030204" pitchFamily="34" charset="0"/>
              </a:rPr>
              <a:t> pula </a:t>
            </a:r>
            <a:r>
              <a:rPr lang="en-SG" dirty="0" err="1" smtClean="0">
                <a:latin typeface="Calibri" panose="020F0502020204030204" pitchFamily="34" charset="0"/>
                <a:cs typeface="Calibri" panose="020F0502020204030204" pitchFamily="34" charset="0"/>
              </a:rPr>
              <a:t>menggunakan</a:t>
            </a:r>
            <a:r>
              <a:rPr lang="en-SG" dirty="0" smtClean="0">
                <a:latin typeface="Calibri" panose="020F0502020204030204" pitchFamily="34" charset="0"/>
                <a:cs typeface="Calibri" panose="020F0502020204030204" pitchFamily="34" charset="0"/>
              </a:rPr>
              <a:t> tip-ex.</a:t>
            </a:r>
            <a:endParaRPr lang="id-ID" dirty="0" smtClean="0">
              <a:latin typeface="Calibri" panose="020F0502020204030204" pitchFamily="34" charset="0"/>
              <a:cs typeface="Calibri" panose="020F0502020204030204" pitchFamily="34" charset="0"/>
            </a:endParaRPr>
          </a:p>
          <a:p>
            <a:pPr marL="355600" indent="-355600" algn="just" fontAlgn="auto">
              <a:spcAft>
                <a:spcPts val="0"/>
              </a:spcAft>
              <a:buFont typeface="Wingdings" pitchFamily="2" charset="2"/>
              <a:buChar char="q"/>
              <a:defRPr/>
            </a:pP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ditulis</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dengan</a:t>
            </a:r>
            <a:r>
              <a:rPr lang="en-SG" dirty="0" smtClean="0">
                <a:latin typeface="Calibri" panose="020F0502020204030204" pitchFamily="34" charset="0"/>
                <a:cs typeface="Calibri" panose="020F0502020204030204" pitchFamily="34" charset="0"/>
              </a:rPr>
              <a:t> </a:t>
            </a:r>
            <a:r>
              <a:rPr lang="en-SG" i="1" dirty="0" smtClean="0">
                <a:latin typeface="Calibri" panose="020F0502020204030204" pitchFamily="34" charset="0"/>
                <a:cs typeface="Calibri" panose="020F0502020204030204" pitchFamily="34" charset="0"/>
              </a:rPr>
              <a:t>system Tanya </a:t>
            </a:r>
            <a:r>
              <a:rPr lang="en-SG" i="1" dirty="0" err="1" smtClean="0">
                <a:latin typeface="Calibri" panose="020F0502020204030204" pitchFamily="34" charset="0"/>
                <a:cs typeface="Calibri" panose="020F0502020204030204" pitchFamily="34" charset="0"/>
              </a:rPr>
              <a:t>jawab</a:t>
            </a:r>
            <a:endParaRPr lang="id-ID" dirty="0" smtClean="0">
              <a:latin typeface="Calibri" panose="020F0502020204030204" pitchFamily="34" charset="0"/>
              <a:cs typeface="Calibri" panose="020F0502020204030204" pitchFamily="34" charset="0"/>
            </a:endParaRPr>
          </a:p>
          <a:p>
            <a:pPr marL="355600" indent="-355600" algn="just" fontAlgn="auto">
              <a:spcAft>
                <a:spcPts val="0"/>
              </a:spcAft>
              <a:buFont typeface="Wingdings" pitchFamily="2" charset="2"/>
              <a:buChar char="q"/>
              <a:defRPr/>
            </a:pP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menggunakan</a:t>
            </a:r>
            <a:r>
              <a:rPr lang="en-SG" dirty="0" smtClean="0">
                <a:latin typeface="Calibri" panose="020F0502020204030204" pitchFamily="34" charset="0"/>
                <a:cs typeface="Calibri" panose="020F0502020204030204" pitchFamily="34" charset="0"/>
              </a:rPr>
              <a:t> </a:t>
            </a:r>
            <a:r>
              <a:rPr lang="en-SG" i="1" dirty="0" smtClean="0">
                <a:latin typeface="Calibri" panose="020F0502020204030204" pitchFamily="34" charset="0"/>
                <a:cs typeface="Calibri" panose="020F0502020204030204" pitchFamily="34" charset="0"/>
              </a:rPr>
              <a:t>system </a:t>
            </a:r>
            <a:r>
              <a:rPr lang="en-SG" i="1" dirty="0" err="1" smtClean="0">
                <a:latin typeface="Calibri" panose="020F0502020204030204" pitchFamily="34" charset="0"/>
                <a:cs typeface="Calibri" panose="020F0502020204030204" pitchFamily="34" charset="0"/>
              </a:rPr>
              <a:t>kronologis</a:t>
            </a:r>
            <a:r>
              <a:rPr lang="en-SG" i="1" dirty="0" smtClean="0">
                <a:latin typeface="Calibri" panose="020F0502020204030204" pitchFamily="34" charset="0"/>
                <a:cs typeface="Calibri" panose="020F0502020204030204" pitchFamily="34" charset="0"/>
              </a:rPr>
              <a:t> </a:t>
            </a:r>
            <a:r>
              <a:rPr lang="en-SG" i="1" dirty="0" err="1" smtClean="0">
                <a:latin typeface="Calibri" panose="020F0502020204030204" pitchFamily="34" charset="0"/>
                <a:cs typeface="Calibri" panose="020F0502020204030204" pitchFamily="34" charset="0"/>
              </a:rPr>
              <a:t>murni</a:t>
            </a:r>
            <a:endParaRPr lang="id-ID" dirty="0" smtClean="0">
              <a:latin typeface="Calibri" panose="020F0502020204030204" pitchFamily="34" charset="0"/>
              <a:cs typeface="Calibri" panose="020F0502020204030204" pitchFamily="34" charset="0"/>
            </a:endParaRPr>
          </a:p>
          <a:p>
            <a:pPr marL="355600" indent="-355600" algn="just" fontAlgn="auto">
              <a:spcAft>
                <a:spcPts val="0"/>
              </a:spcAft>
              <a:buFont typeface="Wingdings" pitchFamily="2" charset="2"/>
              <a:buChar char="q"/>
              <a:defRPr/>
            </a:pPr>
            <a:r>
              <a:rPr lang="en-SG" dirty="0" err="1" smtClean="0">
                <a:latin typeface="Calibri" panose="020F0502020204030204" pitchFamily="34" charset="0"/>
                <a:cs typeface="Calibri" panose="020F0502020204030204" pitchFamily="34" charset="0"/>
              </a:rPr>
              <a:t>Mulai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dari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pertama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sampai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dengan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berita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acara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sidang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terahir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diberi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nomor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halaman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bersambung</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mulai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dari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nomor</a:t>
            </a:r>
            <a:r>
              <a:rPr lang="en-SG" dirty="0" smtClean="0">
                <a:latin typeface="Calibri" panose="020F0502020204030204" pitchFamily="34" charset="0"/>
                <a:cs typeface="Calibri" panose="020F0502020204030204" pitchFamily="34" charset="0"/>
              </a:rPr>
              <a:t> 1 </a:t>
            </a:r>
            <a:r>
              <a:rPr lang="en-SG" dirty="0" err="1" smtClean="0">
                <a:latin typeface="Calibri" panose="020F0502020204030204" pitchFamily="34" charset="0"/>
                <a:cs typeface="Calibri" panose="020F0502020204030204" pitchFamily="34" charset="0"/>
              </a:rPr>
              <a:t>dan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seterusnya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nomor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halaman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diletakkan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pada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sudut</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kanan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bawah</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setiap</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lembar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surat</a:t>
            </a:r>
            <a:r>
              <a:rPr lang="en-SG" dirty="0" smtClean="0">
                <a:latin typeface="Calibri" panose="020F0502020204030204" pitchFamily="34" charset="0"/>
                <a:cs typeface="Calibri" panose="020F0502020204030204" pitchFamily="34" charset="0"/>
              </a:rPr>
              <a:t> ( </a:t>
            </a:r>
            <a:r>
              <a:rPr lang="en-SG" dirty="0" err="1" smtClean="0">
                <a:latin typeface="Calibri" panose="020F0502020204030204" pitchFamily="34" charset="0"/>
                <a:cs typeface="Calibri" panose="020F0502020204030204" pitchFamily="34" charset="0"/>
              </a:rPr>
              <a:t>jawaban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teplik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duplik</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alat</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buti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tertulis</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kesimpulan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dan</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surat-surat</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lainnya</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diberi</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nomor</a:t>
            </a:r>
            <a:r>
              <a:rPr lang="en-SG" dirty="0" smtClean="0">
                <a:latin typeface="Calibri" panose="020F0502020204030204" pitchFamily="34" charset="0"/>
                <a:cs typeface="Calibri" panose="020F0502020204030204" pitchFamily="34" charset="0"/>
              </a:rPr>
              <a:t> </a:t>
            </a:r>
            <a:r>
              <a:rPr lang="en-SG" dirty="0" err="1" smtClean="0">
                <a:latin typeface="Calibri" panose="020F0502020204030204" pitchFamily="34" charset="0"/>
                <a:cs typeface="Calibri" panose="020F0502020204030204" pitchFamily="34" charset="0"/>
              </a:rPr>
              <a:t>halaman</a:t>
            </a:r>
            <a:r>
              <a:rPr lang="en-SG" dirty="0" smtClean="0">
                <a:latin typeface="Calibri" panose="020F0502020204030204" pitchFamily="34" charset="0"/>
                <a:cs typeface="Calibri" panose="020F0502020204030204" pitchFamily="34" charset="0"/>
              </a:rPr>
              <a:t>.</a:t>
            </a:r>
            <a:endParaRPr lang="id-ID" dirty="0" smtClean="0">
              <a:latin typeface="Calibri" panose="020F0502020204030204" pitchFamily="34" charset="0"/>
              <a:cs typeface="Calibri" panose="020F0502020204030204" pitchFamily="34" charset="0"/>
            </a:endParaRPr>
          </a:p>
        </p:txBody>
      </p:sp>
      <p:sp>
        <p:nvSpPr>
          <p:cNvPr id="4" name="Rectangle 3"/>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4282" y="142852"/>
            <a:ext cx="8715436" cy="1203348"/>
          </a:xfrm>
        </p:spPr>
        <p:txBody>
          <a:bodyPr/>
          <a:lstStyle/>
          <a:p>
            <a:pPr algn="ctr" fontAlgn="auto">
              <a:spcAft>
                <a:spcPts val="0"/>
              </a:spcAft>
              <a:defRPr/>
            </a:pPr>
            <a:r>
              <a:rPr lang="id-ID" sz="3200" b="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Hal hal yang perlu di perhatikan dalam Penulisan dalam penulisan berita acara sidang </a:t>
            </a:r>
            <a:endParaRPr lang="id-ID" sz="3200" b="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04664"/>
            <a:ext cx="8643937" cy="6072188"/>
          </a:xfrm>
        </p:spPr>
        <p:txBody>
          <a:bodyPr/>
          <a:lstStyle/>
          <a:p>
            <a:pPr algn="just">
              <a:buFont typeface="Wingdings" pitchFamily="2" charset="2"/>
              <a:buChar char="q"/>
            </a:pPr>
            <a:r>
              <a:rPr lang="id-ID" sz="2400" dirty="0" smtClean="0">
                <a:latin typeface="Calibri" panose="020F0502020204030204" pitchFamily="34" charset="0"/>
                <a:cs typeface="Calibri" panose="020F0502020204030204" pitchFamily="34" charset="0"/>
              </a:rPr>
              <a:t>J</a:t>
            </a:r>
            <a:r>
              <a:rPr lang="en-SG" sz="2400" dirty="0" err="1" smtClean="0">
                <a:latin typeface="Calibri" panose="020F0502020204030204" pitchFamily="34" charset="0"/>
                <a:cs typeface="Calibri" panose="020F0502020204030204" pitchFamily="34" charset="0"/>
              </a:rPr>
              <a:t>awaban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gugatan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rekonvensi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replik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duplik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kesimpulan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dimasukkan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dalam</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berita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acara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sidang</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sedangkan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alat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bukti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tertulis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dilampirkan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bawah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berita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acara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sidang</a:t>
            </a:r>
            <a:endParaRPr lang="id-ID" sz="2400" dirty="0" smtClean="0">
              <a:latin typeface="Calibri" panose="020F0502020204030204" pitchFamily="34" charset="0"/>
              <a:cs typeface="Calibri" panose="020F0502020204030204" pitchFamily="34" charset="0"/>
            </a:endParaRPr>
          </a:p>
          <a:p>
            <a:pPr algn="just">
              <a:buFont typeface="Wingdings" pitchFamily="2" charset="2"/>
              <a:buChar char="q"/>
            </a:pPr>
            <a:r>
              <a:rPr lang="en-SG" sz="2400" dirty="0" err="1" smtClean="0">
                <a:latin typeface="Calibri" panose="020F0502020204030204" pitchFamily="34" charset="0"/>
                <a:cs typeface="Calibri" panose="020F0502020204030204" pitchFamily="34" charset="0"/>
              </a:rPr>
              <a:t>Kartu</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tanda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penduduk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bukan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alat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bukti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kecuali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jika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ada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eksepsi</a:t>
            </a:r>
            <a:r>
              <a:rPr lang="en-SG" sz="2400" dirty="0" smtClean="0">
                <a:latin typeface="Calibri" panose="020F0502020204030204" pitchFamily="34" charset="0"/>
                <a:cs typeface="Calibri" panose="020F0502020204030204" pitchFamily="34" charset="0"/>
              </a:rPr>
              <a:t> relative</a:t>
            </a:r>
            <a:endParaRPr lang="id-ID" sz="2400" dirty="0" smtClean="0">
              <a:latin typeface="Calibri" panose="020F0502020204030204" pitchFamily="34" charset="0"/>
              <a:cs typeface="Calibri" panose="020F0502020204030204" pitchFamily="34" charset="0"/>
            </a:endParaRPr>
          </a:p>
          <a:p>
            <a:pPr algn="just">
              <a:buFont typeface="Wingdings" pitchFamily="2" charset="2"/>
              <a:buChar char="q"/>
            </a:pPr>
            <a:r>
              <a:rPr lang="en-SG" sz="2400" dirty="0" err="1" smtClean="0">
                <a:latin typeface="Calibri" panose="020F0502020204030204" pitchFamily="34" charset="0"/>
                <a:cs typeface="Calibri" panose="020F0502020204030204" pitchFamily="34" charset="0"/>
              </a:rPr>
              <a:t>Persidangan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harus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konsisten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dengan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tahapan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persidangan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pembacaan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gugatan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jawaban</a:t>
            </a:r>
            <a:r>
              <a:rPr lang="en-SG" sz="2400" dirty="0" smtClean="0">
                <a:latin typeface="Calibri" panose="020F0502020204030204" pitchFamily="34" charset="0"/>
                <a:cs typeface="Calibri" panose="020F0502020204030204" pitchFamily="34" charset="0"/>
              </a:rPr>
              <a:t>/</a:t>
            </a:r>
            <a:r>
              <a:rPr lang="en-SG" sz="2400" dirty="0" err="1" smtClean="0">
                <a:latin typeface="Calibri" panose="020F0502020204030204" pitchFamily="34" charset="0"/>
                <a:cs typeface="Calibri" panose="020F0502020204030204" pitchFamily="34" charset="0"/>
              </a:rPr>
              <a:t>gugatan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rekonvensi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replik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duplik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pembuktian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penggugat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pembuktian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tergugat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pemeriksaan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setempat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kesimpulan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pembacaan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putusan</a:t>
            </a:r>
            <a:r>
              <a:rPr lang="en-SG" sz="2400" dirty="0" smtClean="0">
                <a:latin typeface="Calibri" panose="020F0502020204030204" pitchFamily="34" charset="0"/>
                <a:cs typeface="Calibri" panose="020F0502020204030204" pitchFamily="34" charset="0"/>
              </a:rPr>
              <a:t> .</a:t>
            </a:r>
            <a:endParaRPr lang="id-ID" sz="2400" dirty="0" smtClean="0">
              <a:latin typeface="Calibri" panose="020F0502020204030204" pitchFamily="34" charset="0"/>
              <a:cs typeface="Calibri" panose="020F0502020204030204" pitchFamily="34" charset="0"/>
            </a:endParaRPr>
          </a:p>
          <a:p>
            <a:pPr algn="just">
              <a:buFont typeface="Wingdings" pitchFamily="2" charset="2"/>
              <a:buChar char="q"/>
            </a:pPr>
            <a:r>
              <a:rPr lang="en-SG" sz="2400" dirty="0" err="1" smtClean="0">
                <a:latin typeface="Calibri" panose="020F0502020204030204" pitchFamily="34" charset="0"/>
                <a:cs typeface="Calibri" panose="020F0502020204030204" pitchFamily="34" charset="0"/>
              </a:rPr>
              <a:t>Gunakan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formulir</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administrasi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kepaniteraan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pengadilan</a:t>
            </a:r>
            <a:r>
              <a:rPr lang="en-SG" sz="2400" dirty="0" smtClean="0">
                <a:latin typeface="Calibri" panose="020F0502020204030204" pitchFamily="34" charset="0"/>
                <a:cs typeface="Calibri" panose="020F0502020204030204" pitchFamily="34" charset="0"/>
              </a:rPr>
              <a:t> agama  yang </a:t>
            </a:r>
            <a:r>
              <a:rPr lang="en-SG" sz="2400" dirty="0" err="1" smtClean="0">
                <a:latin typeface="Calibri" panose="020F0502020204030204" pitchFamily="34" charset="0"/>
                <a:cs typeface="Calibri" panose="020F0502020204030204" pitchFamily="34" charset="0"/>
              </a:rPr>
              <a:t>telah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ditetapkan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oleh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Badilag</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tahun</a:t>
            </a:r>
            <a:r>
              <a:rPr lang="en-SG" sz="2400" dirty="0" smtClean="0">
                <a:latin typeface="Calibri" panose="020F0502020204030204" pitchFamily="34" charset="0"/>
                <a:cs typeface="Calibri" panose="020F0502020204030204" pitchFamily="34" charset="0"/>
              </a:rPr>
              <a:t> 2012, </a:t>
            </a:r>
            <a:r>
              <a:rPr lang="en-SG" sz="2400" dirty="0" err="1" smtClean="0">
                <a:latin typeface="Calibri" panose="020F0502020204030204" pitchFamily="34" charset="0"/>
                <a:cs typeface="Calibri" panose="020F0502020204030204" pitchFamily="34" charset="0"/>
              </a:rPr>
              <a:t>dengan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penyesuaian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menurut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kasus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perkaranya</a:t>
            </a:r>
            <a:r>
              <a:rPr lang="en-SG" sz="2400" dirty="0" smtClean="0">
                <a:latin typeface="Calibri" panose="020F0502020204030204" pitchFamily="34" charset="0"/>
                <a:cs typeface="Calibri" panose="020F0502020204030204" pitchFamily="34" charset="0"/>
              </a:rPr>
              <a:t>.</a:t>
            </a:r>
            <a:endParaRPr lang="id-ID" sz="2400" dirty="0" smtClean="0">
              <a:latin typeface="Calibri" panose="020F0502020204030204" pitchFamily="34" charset="0"/>
              <a:cs typeface="Calibri" panose="020F0502020204030204" pitchFamily="34" charset="0"/>
            </a:endParaRPr>
          </a:p>
          <a:p>
            <a:pPr algn="just">
              <a:buNone/>
            </a:pPr>
            <a:endParaRPr lang="en-SG" sz="2400" dirty="0" smtClean="0">
              <a:latin typeface="Angsana New" pitchFamily="18" charset="-34"/>
              <a:cs typeface="Angsana New" pitchFamily="18" charset="-34"/>
            </a:endParaRPr>
          </a:p>
          <a:p>
            <a:pPr algn="just">
              <a:buFont typeface="Wingdings" pitchFamily="2" charset="2"/>
              <a:buChar char="q"/>
            </a:pPr>
            <a:endParaRPr lang="en-SG" sz="2400" dirty="0" smtClean="0">
              <a:latin typeface="Angsana New" pitchFamily="18" charset="-34"/>
              <a:cs typeface="Angsana New" pitchFamily="18" charset="-34"/>
            </a:endParaRPr>
          </a:p>
          <a:p>
            <a:pPr algn="just">
              <a:buFont typeface="Wingdings" pitchFamily="2" charset="2"/>
              <a:buChar char="q"/>
            </a:pPr>
            <a:endParaRPr lang="en-SG" sz="2400" dirty="0" smtClean="0">
              <a:latin typeface="Angsana New" pitchFamily="18" charset="-34"/>
              <a:cs typeface="Angsana New" pitchFamily="18" charset="-34"/>
            </a:endParaRPr>
          </a:p>
          <a:p>
            <a:pPr algn="just">
              <a:buFont typeface="Wingdings" pitchFamily="2" charset="2"/>
              <a:buChar char="q"/>
            </a:pPr>
            <a:endParaRPr lang="id-ID" sz="2400" dirty="0" smtClean="0">
              <a:latin typeface="Angsana New" pitchFamily="18" charset="-34"/>
              <a:cs typeface="Angsana New" pitchFamily="18" charset="-34"/>
            </a:endParaRPr>
          </a:p>
          <a:p>
            <a:pPr algn="just">
              <a:buFont typeface="Wingdings 3" pitchFamily="18" charset="2"/>
              <a:buNone/>
            </a:pPr>
            <a:r>
              <a:rPr lang="en-SG" sz="1800" dirty="0" smtClean="0"/>
              <a:t> </a:t>
            </a:r>
            <a:endParaRPr lang="id-ID" sz="1800" dirty="0" smtClean="0"/>
          </a:p>
          <a:p>
            <a:endParaRPr lang="id-ID" sz="1800"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2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2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2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2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 y="525164"/>
            <a:ext cx="8643937" cy="6072188"/>
          </a:xfrm>
        </p:spPr>
        <p:txBody>
          <a:bodyPr/>
          <a:lstStyle/>
          <a:p>
            <a:pPr algn="just">
              <a:buFont typeface="Wingdings" pitchFamily="2" charset="2"/>
              <a:buChar char="q"/>
            </a:pPr>
            <a:r>
              <a:rPr lang="en-SG" sz="2400" dirty="0" err="1" smtClean="0">
                <a:latin typeface="Calibri" panose="020F0502020204030204" pitchFamily="34" charset="0"/>
                <a:cs typeface="Calibri" panose="020F0502020204030204" pitchFamily="34" charset="0"/>
              </a:rPr>
              <a:t>Berkas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perkara</a:t>
            </a:r>
            <a:r>
              <a:rPr lang="en-SG" sz="2400" dirty="0" smtClean="0">
                <a:latin typeface="Calibri" panose="020F0502020204030204" pitchFamily="34" charset="0"/>
                <a:cs typeface="Calibri" panose="020F0502020204030204" pitchFamily="34" charset="0"/>
              </a:rPr>
              <a:t> yang </a:t>
            </a:r>
            <a:r>
              <a:rPr lang="en-SG" sz="2400" dirty="0" err="1" smtClean="0">
                <a:latin typeface="Calibri" panose="020F0502020204030204" pitchFamily="34" charset="0"/>
                <a:cs typeface="Calibri" panose="020F0502020204030204" pitchFamily="34" charset="0"/>
              </a:rPr>
              <a:t>sudah</a:t>
            </a:r>
            <a:r>
              <a:rPr lang="en-SG" sz="2400" dirty="0" smtClean="0">
                <a:latin typeface="Calibri" panose="020F0502020204030204" pitchFamily="34" charset="0"/>
                <a:cs typeface="Calibri" panose="020F0502020204030204" pitchFamily="34" charset="0"/>
              </a:rPr>
              <a:t> di </a:t>
            </a:r>
            <a:r>
              <a:rPr lang="en-SG" sz="2400" dirty="0" err="1" smtClean="0">
                <a:latin typeface="Calibri" panose="020F0502020204030204" pitchFamily="34" charset="0"/>
                <a:cs typeface="Calibri" panose="020F0502020204030204" pitchFamily="34" charset="0"/>
              </a:rPr>
              <a:t>tanda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tangani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oleh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penitera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ketua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majelis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dijahit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oleh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panitera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pengganti</a:t>
            </a:r>
            <a:r>
              <a:rPr lang="en-SG" sz="2400" dirty="0" smtClean="0">
                <a:latin typeface="Calibri" panose="020F0502020204030204" pitchFamily="34" charset="0"/>
                <a:cs typeface="Calibri" panose="020F0502020204030204" pitchFamily="34" charset="0"/>
              </a:rPr>
              <a:t>,</a:t>
            </a:r>
            <a:r>
              <a:rPr lang="id-ID" sz="2400" dirty="0" smtClean="0">
                <a:latin typeface="Calibri" panose="020F0502020204030204" pitchFamily="34" charset="0"/>
                <a:cs typeface="Calibri" panose="020F0502020204030204" pitchFamily="34" charset="0"/>
              </a:rPr>
              <a:t> </a:t>
            </a:r>
            <a:r>
              <a:rPr lang="en-SG" sz="2400" dirty="0" smtClean="0">
                <a:latin typeface="Calibri" panose="020F0502020204030204" pitchFamily="34" charset="0"/>
                <a:cs typeface="Calibri" panose="020F0502020204030204" pitchFamily="34" charset="0"/>
              </a:rPr>
              <a:t>(</a:t>
            </a:r>
            <a:r>
              <a:rPr lang="en-SG" sz="2400" dirty="0" err="1" smtClean="0">
                <a:latin typeface="Calibri" panose="020F0502020204030204" pitchFamily="34" charset="0"/>
                <a:cs typeface="Calibri" panose="020F0502020204030204" pitchFamily="34" charset="0"/>
              </a:rPr>
              <a:t>sudah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diminutasi</a:t>
            </a:r>
            <a:r>
              <a:rPr lang="en-SG" sz="2400" dirty="0" smtClean="0">
                <a:latin typeface="Calibri" panose="020F0502020204030204" pitchFamily="34" charset="0"/>
                <a:cs typeface="Calibri" panose="020F0502020204030204" pitchFamily="34" charset="0"/>
              </a:rPr>
              <a:t>  paling </a:t>
            </a:r>
            <a:r>
              <a:rPr lang="en-SG" sz="2400" dirty="0" err="1" smtClean="0">
                <a:latin typeface="Calibri" panose="020F0502020204030204" pitchFamily="34" charset="0"/>
                <a:cs typeface="Calibri" panose="020F0502020204030204" pitchFamily="34" charset="0"/>
              </a:rPr>
              <a:t>lambat</a:t>
            </a:r>
            <a:r>
              <a:rPr lang="en-SG" sz="2400" dirty="0" smtClean="0">
                <a:latin typeface="Calibri" panose="020F0502020204030204" pitchFamily="34" charset="0"/>
                <a:cs typeface="Calibri" panose="020F0502020204030204" pitchFamily="34" charset="0"/>
              </a:rPr>
              <a:t> 14 </a:t>
            </a:r>
            <a:r>
              <a:rPr lang="en-SG" sz="2400" dirty="0" err="1" smtClean="0">
                <a:latin typeface="Calibri" panose="020F0502020204030204" pitchFamily="34" charset="0"/>
                <a:cs typeface="Calibri" panose="020F0502020204030204" pitchFamily="34" charset="0"/>
              </a:rPr>
              <a:t>hari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setelah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dijatuhkan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putusan</a:t>
            </a:r>
            <a:r>
              <a:rPr lang="en-SG" sz="2400" dirty="0" smtClean="0">
                <a:latin typeface="Calibri" panose="020F0502020204030204" pitchFamily="34" charset="0"/>
                <a:cs typeface="Calibri" panose="020F0502020204030204" pitchFamily="34" charset="0"/>
              </a:rPr>
              <a:t>)</a:t>
            </a:r>
            <a:r>
              <a:rPr lang="id-ID" sz="2400" dirty="0" smtClean="0">
                <a:latin typeface="Calibri" panose="020F0502020204030204" pitchFamily="34" charset="0"/>
                <a:cs typeface="Calibri" panose="020F0502020204030204" pitchFamily="34" charset="0"/>
              </a:rPr>
              <a:t>,</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kemudian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diserahkan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kepada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meja</a:t>
            </a:r>
            <a:r>
              <a:rPr lang="en-SG" sz="2400" dirty="0" smtClean="0">
                <a:latin typeface="Calibri" panose="020F0502020204030204" pitchFamily="34" charset="0"/>
                <a:cs typeface="Calibri" panose="020F0502020204030204" pitchFamily="34" charset="0"/>
              </a:rPr>
              <a:t> III </a:t>
            </a:r>
            <a:r>
              <a:rPr lang="en-SG" sz="2400" dirty="0" err="1" smtClean="0">
                <a:latin typeface="Calibri" panose="020F0502020204030204" pitchFamily="34" charset="0"/>
                <a:cs typeface="Calibri" panose="020F0502020204030204" pitchFamily="34" charset="0"/>
              </a:rPr>
              <a:t>untuk</a:t>
            </a:r>
            <a:r>
              <a:rPr lang="en-SG" sz="2400" dirty="0" smtClean="0">
                <a:latin typeface="Calibri" panose="020F0502020204030204" pitchFamily="34" charset="0"/>
                <a:cs typeface="Calibri" panose="020F0502020204030204" pitchFamily="34" charset="0"/>
              </a:rPr>
              <a:t> di </a:t>
            </a:r>
            <a:r>
              <a:rPr lang="en-SG" sz="2400" dirty="0" err="1" smtClean="0">
                <a:latin typeface="Calibri" panose="020F0502020204030204" pitchFamily="34" charset="0"/>
                <a:cs typeface="Calibri" panose="020F0502020204030204" pitchFamily="34" charset="0"/>
              </a:rPr>
              <a:t>simpan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dalam</a:t>
            </a:r>
            <a:r>
              <a:rPr lang="en-SG" sz="2400" dirty="0" smtClean="0">
                <a:latin typeface="Calibri" panose="020F0502020204030204" pitchFamily="34" charset="0"/>
                <a:cs typeface="Calibri" panose="020F0502020204030204" pitchFamily="34" charset="0"/>
              </a:rPr>
              <a:t> box </a:t>
            </a:r>
            <a:r>
              <a:rPr lang="en-SG" sz="2400" dirty="0" err="1" smtClean="0">
                <a:latin typeface="Calibri" panose="020F0502020204030204" pitchFamily="34" charset="0"/>
                <a:cs typeface="Calibri" panose="020F0502020204030204" pitchFamily="34" charset="0"/>
              </a:rPr>
              <a:t>arsip</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perkara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atau</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dalam</a:t>
            </a:r>
            <a:r>
              <a:rPr lang="en-SG" sz="2400" dirty="0" smtClean="0">
                <a:latin typeface="Calibri" panose="020F0502020204030204" pitchFamily="34" charset="0"/>
                <a:cs typeface="Calibri" panose="020F0502020204030204" pitchFamily="34" charset="0"/>
              </a:rPr>
              <a:t> box </a:t>
            </a:r>
            <a:r>
              <a:rPr lang="en-SG" sz="2400" dirty="0" err="1" smtClean="0">
                <a:latin typeface="Calibri" panose="020F0502020204030204" pitchFamily="34" charset="0"/>
                <a:cs typeface="Calibri" panose="020F0502020204030204" pitchFamily="34" charset="0"/>
              </a:rPr>
              <a:t>perkara</a:t>
            </a:r>
            <a:r>
              <a:rPr lang="en-SG" sz="2400" dirty="0" smtClean="0">
                <a:latin typeface="Calibri" panose="020F0502020204030204" pitchFamily="34" charset="0"/>
                <a:cs typeface="Calibri" panose="020F0502020204030204" pitchFamily="34" charset="0"/>
              </a:rPr>
              <a:t> yang </a:t>
            </a:r>
            <a:r>
              <a:rPr lang="en-SG" sz="2400" dirty="0" err="1" smtClean="0">
                <a:latin typeface="Calibri" panose="020F0502020204030204" pitchFamily="34" charset="0"/>
                <a:cs typeface="Calibri" panose="020F0502020204030204" pitchFamily="34" charset="0"/>
              </a:rPr>
              <a:t>masih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berjalan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untuk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perkara</a:t>
            </a:r>
            <a:r>
              <a:rPr lang="en-SG" sz="2400" dirty="0" smtClean="0">
                <a:latin typeface="Calibri" panose="020F0502020204030204" pitchFamily="34" charset="0"/>
                <a:cs typeface="Calibri" panose="020F0502020204030204" pitchFamily="34" charset="0"/>
              </a:rPr>
              <a:t> banding, </a:t>
            </a:r>
            <a:r>
              <a:rPr lang="en-SG" sz="2400" dirty="0" err="1" smtClean="0">
                <a:latin typeface="Calibri" panose="020F0502020204030204" pitchFamily="34" charset="0"/>
                <a:cs typeface="Calibri" panose="020F0502020204030204" pitchFamily="34" charset="0"/>
              </a:rPr>
              <a:t>kasasi</a:t>
            </a:r>
            <a:r>
              <a:rPr lang="en-SG" sz="2400" dirty="0" smtClean="0">
                <a:latin typeface="Calibri" panose="020F0502020204030204" pitchFamily="34" charset="0"/>
                <a:cs typeface="Calibri" panose="020F0502020204030204" pitchFamily="34" charset="0"/>
              </a:rPr>
              <a:t>, PK </a:t>
            </a:r>
            <a:r>
              <a:rPr lang="en-SG" sz="2400" dirty="0" err="1" smtClean="0">
                <a:latin typeface="Calibri" panose="020F0502020204030204" pitchFamily="34" charset="0"/>
                <a:cs typeface="Calibri" panose="020F0502020204030204" pitchFamily="34" charset="0"/>
              </a:rPr>
              <a:t>atau</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belum</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ikrar</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talak</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minutasi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adalah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tanggung</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jawab</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majelis</a:t>
            </a:r>
            <a:r>
              <a:rPr lang="en-SG" sz="2400" dirty="0" smtClean="0">
                <a:latin typeface="Calibri" panose="020F0502020204030204" pitchFamily="34" charset="0"/>
                <a:cs typeface="Calibri" panose="020F0502020204030204" pitchFamily="34" charset="0"/>
              </a:rPr>
              <a:t> hakim, </a:t>
            </a:r>
            <a:r>
              <a:rPr lang="en-SG" sz="2400" dirty="0" err="1" smtClean="0">
                <a:latin typeface="Calibri" panose="020F0502020204030204" pitchFamily="34" charset="0"/>
                <a:cs typeface="Calibri" panose="020F0502020204030204" pitchFamily="34" charset="0"/>
              </a:rPr>
              <a:t>terutama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ketua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majelis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panitera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pengganti</a:t>
            </a:r>
            <a:r>
              <a:rPr lang="en-SG" sz="2400" dirty="0" smtClean="0">
                <a:latin typeface="Calibri" panose="020F0502020204030204" pitchFamily="34" charset="0"/>
                <a:cs typeface="Calibri" panose="020F0502020204030204" pitchFamily="34" charset="0"/>
              </a:rPr>
              <a:t>.</a:t>
            </a:r>
            <a:endParaRPr lang="id-ID" sz="2400" dirty="0" smtClean="0">
              <a:latin typeface="Calibri" panose="020F0502020204030204" pitchFamily="34" charset="0"/>
              <a:cs typeface="Calibri" panose="020F0502020204030204" pitchFamily="34" charset="0"/>
            </a:endParaRPr>
          </a:p>
          <a:p>
            <a:pPr algn="just">
              <a:buFont typeface="Wingdings" pitchFamily="2" charset="2"/>
              <a:buChar char="q"/>
            </a:pPr>
            <a:r>
              <a:rPr lang="en-SG" sz="2400" dirty="0" err="1" smtClean="0">
                <a:latin typeface="Calibri" panose="020F0502020204030204" pitchFamily="34" charset="0"/>
                <a:cs typeface="Calibri" panose="020F0502020204030204" pitchFamily="34" charset="0"/>
              </a:rPr>
              <a:t>Berita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acara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sidang</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harus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sudah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selesai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ditandatangani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oleh</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ketua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majelis</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dan</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panitera</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pengganti</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sebelum</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sidang</a:t>
            </a:r>
            <a:r>
              <a:rPr lang="en-SG" sz="2400" dirty="0" smtClean="0">
                <a:latin typeface="Calibri" panose="020F0502020204030204" pitchFamily="34" charset="0"/>
                <a:cs typeface="Calibri" panose="020F0502020204030204" pitchFamily="34" charset="0"/>
              </a:rPr>
              <a:t> </a:t>
            </a:r>
            <a:r>
              <a:rPr lang="en-SG" sz="2400" dirty="0" err="1" smtClean="0">
                <a:latin typeface="Calibri" panose="020F0502020204030204" pitchFamily="34" charset="0"/>
                <a:cs typeface="Calibri" panose="020F0502020204030204" pitchFamily="34" charset="0"/>
              </a:rPr>
              <a:t>berikutnya</a:t>
            </a:r>
            <a:r>
              <a:rPr lang="en-SG" sz="2400" dirty="0" smtClean="0">
                <a:latin typeface="Calibri" panose="020F0502020204030204" pitchFamily="34" charset="0"/>
                <a:cs typeface="Calibri" panose="020F0502020204030204" pitchFamily="34" charset="0"/>
              </a:rPr>
              <a:t>.</a:t>
            </a:r>
          </a:p>
          <a:p>
            <a:pPr algn="just">
              <a:buNone/>
            </a:pPr>
            <a:endParaRPr lang="en-SG" sz="2400" dirty="0" smtClean="0">
              <a:latin typeface="Angsana New" pitchFamily="18" charset="-34"/>
              <a:cs typeface="Angsana New" pitchFamily="18" charset="-34"/>
            </a:endParaRPr>
          </a:p>
          <a:p>
            <a:pPr algn="just">
              <a:buFont typeface="Wingdings" pitchFamily="2" charset="2"/>
              <a:buChar char="q"/>
            </a:pPr>
            <a:endParaRPr lang="en-SG" sz="2400" dirty="0" smtClean="0">
              <a:latin typeface="Angsana New" pitchFamily="18" charset="-34"/>
              <a:cs typeface="Angsana New" pitchFamily="18" charset="-34"/>
            </a:endParaRPr>
          </a:p>
          <a:p>
            <a:pPr algn="just">
              <a:buFont typeface="Wingdings" pitchFamily="2" charset="2"/>
              <a:buChar char="q"/>
            </a:pPr>
            <a:endParaRPr lang="en-SG" sz="2400" dirty="0" smtClean="0">
              <a:latin typeface="Angsana New" pitchFamily="18" charset="-34"/>
              <a:cs typeface="Angsana New" pitchFamily="18" charset="-34"/>
            </a:endParaRPr>
          </a:p>
          <a:p>
            <a:pPr algn="just">
              <a:buFont typeface="Wingdings" pitchFamily="2" charset="2"/>
              <a:buChar char="q"/>
            </a:pPr>
            <a:endParaRPr lang="id-ID" sz="2400" dirty="0" smtClean="0">
              <a:latin typeface="Angsana New" pitchFamily="18" charset="-34"/>
              <a:cs typeface="Angsana New" pitchFamily="18" charset="-34"/>
            </a:endParaRPr>
          </a:p>
          <a:p>
            <a:pPr algn="just">
              <a:buFont typeface="Wingdings 3" pitchFamily="18" charset="2"/>
              <a:buNone/>
            </a:pPr>
            <a:r>
              <a:rPr lang="en-SG" sz="1800" dirty="0" smtClean="0"/>
              <a:t> </a:t>
            </a:r>
            <a:endParaRPr lang="id-ID" sz="1800" dirty="0" smtClean="0"/>
          </a:p>
          <a:p>
            <a:endParaRPr lang="id-ID" sz="1800" dirty="0" smtClean="0"/>
          </a:p>
        </p:txBody>
      </p:sp>
    </p:spTree>
    <p:extLst>
      <p:ext uri="{BB962C8B-B14F-4D97-AF65-F5344CB8AC3E}">
        <p14:creationId xmlns:p14="http://schemas.microsoft.com/office/powerpoint/2010/main" val="8696084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6856" y="668610"/>
            <a:ext cx="8229600" cy="6000750"/>
          </a:xfrm>
        </p:spPr>
        <p:txBody>
          <a:bodyPr/>
          <a:lstStyle/>
          <a:p>
            <a:pPr marL="355600" indent="-355600" algn="just">
              <a:spcBef>
                <a:spcPct val="0"/>
              </a:spcBef>
              <a:buFont typeface="Wingdings" pitchFamily="2" charset="2"/>
              <a:buChar char="q"/>
            </a:pPr>
            <a:r>
              <a:rPr lang="id-ID" sz="2400" dirty="0" smtClean="0">
                <a:latin typeface="Calibri" panose="020F0502020204030204" pitchFamily="34" charset="0"/>
                <a:cs typeface="Calibri" panose="020F0502020204030204" pitchFamily="34" charset="0"/>
              </a:rPr>
              <a:t>Berita acara sidang merupakan catatan segala pristiwa hukum yang terjadi selama persidangan berlangsung, maka bahasa yang dipergunakan adalah bahasa hukum dengan tetap berpedoman kepada bahasa Indonesia dengan ejaan yang di sempurnakan’</a:t>
            </a:r>
          </a:p>
          <a:p>
            <a:pPr marL="355600" indent="-355600" algn="just">
              <a:spcBef>
                <a:spcPct val="0"/>
              </a:spcBef>
              <a:buFont typeface="Wingdings" pitchFamily="2" charset="2"/>
              <a:buChar char="q"/>
            </a:pPr>
            <a:r>
              <a:rPr lang="id-ID" sz="2400" dirty="0" smtClean="0">
                <a:latin typeface="Calibri" panose="020F0502020204030204" pitchFamily="34" charset="0"/>
                <a:cs typeface="Calibri" panose="020F0502020204030204" pitchFamily="34" charset="0"/>
              </a:rPr>
              <a:t>Ketua majelis bertanggung jawab atas pembuatan  dan kebenaran isi berita acara sidang;</a:t>
            </a:r>
          </a:p>
          <a:p>
            <a:pPr marL="355600" indent="-355600" algn="just">
              <a:spcBef>
                <a:spcPct val="0"/>
              </a:spcBef>
              <a:buFont typeface="Wingdings" pitchFamily="2" charset="2"/>
              <a:buChar char="q"/>
            </a:pPr>
            <a:r>
              <a:rPr lang="id-ID" sz="2400" dirty="0" smtClean="0">
                <a:latin typeface="Calibri" panose="020F0502020204030204" pitchFamily="34" charset="0"/>
                <a:cs typeface="Calibri" panose="020F0502020204030204" pitchFamily="34" charset="0"/>
              </a:rPr>
              <a:t> Pada waktu musyawarah hakim, semua berita acara sidang harus sudah selesai  di ketik dan ditandatangani  sehingga dapat dipelajari sebagai bahan musyawarah oleh majelis hakim;</a:t>
            </a:r>
          </a:p>
          <a:p>
            <a:pPr marL="355600" indent="-355600" algn="just">
              <a:spcBef>
                <a:spcPct val="0"/>
              </a:spcBef>
              <a:buFont typeface="Wingdings" pitchFamily="2" charset="2"/>
              <a:buChar char="q"/>
            </a:pPr>
            <a:r>
              <a:rPr lang="id-ID" sz="2400" dirty="0" smtClean="0">
                <a:latin typeface="Calibri" panose="020F0502020204030204" pitchFamily="34" charset="0"/>
                <a:cs typeface="Calibri" panose="020F0502020204030204" pitchFamily="34" charset="0"/>
              </a:rPr>
              <a:t>Putusan harus berpedoman atau menyesuaikan dengan berita acara sidang, dan pencatatan amar dalam berita acara sidang harus sama dengan amar yang terdapat dalam putusan</a:t>
            </a:r>
            <a:endParaRPr lang="en-SG" sz="2400" dirty="0" smtClean="0">
              <a:latin typeface="Calibri" panose="020F0502020204030204" pitchFamily="34" charset="0"/>
              <a:cs typeface="Calibri" panose="020F0502020204030204" pitchFamily="34" charset="0"/>
            </a:endParaRPr>
          </a:p>
          <a:p>
            <a:pPr marL="355600" indent="-355600" algn="just">
              <a:spcBef>
                <a:spcPct val="0"/>
              </a:spcBef>
              <a:buFont typeface="Wingdings" pitchFamily="2" charset="2"/>
              <a:buChar char="q"/>
            </a:pPr>
            <a:endParaRPr lang="en-SG" sz="3200" dirty="0" smtClean="0">
              <a:latin typeface="Angsana New" pitchFamily="18" charset="-34"/>
              <a:cs typeface="Angsana New" pitchFamily="18" charset="-34"/>
            </a:endParaRPr>
          </a:p>
          <a:p>
            <a:pPr marL="355600" indent="-355600" algn="just">
              <a:spcBef>
                <a:spcPct val="0"/>
              </a:spcBef>
              <a:buFont typeface="Wingdings" pitchFamily="2" charset="2"/>
              <a:buChar char="q"/>
            </a:pPr>
            <a:endParaRPr lang="id-ID" sz="3200" dirty="0" smtClean="0">
              <a:latin typeface="Angsana New" pitchFamily="18" charset="-34"/>
              <a:cs typeface="Angsana New" pitchFamily="18" charset="-34"/>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67434"/>
            <a:ext cx="8229600" cy="4525962"/>
          </a:xfrm>
        </p:spPr>
        <p:txBody>
          <a:bodyPr/>
          <a:lstStyle/>
          <a:p>
            <a:r>
              <a:rPr lang="en-SG" dirty="0" smtClean="0"/>
              <a:t>A. </a:t>
            </a:r>
            <a:r>
              <a:rPr lang="en-SG" dirty="0" err="1" smtClean="0"/>
              <a:t>Benar</a:t>
            </a:r>
            <a:r>
              <a:rPr lang="en-SG" dirty="0" smtClean="0"/>
              <a:t> </a:t>
            </a:r>
            <a:r>
              <a:rPr lang="en-SG" dirty="0" err="1" smtClean="0"/>
              <a:t>mendengar</a:t>
            </a:r>
            <a:endParaRPr lang="en-SG" dirty="0" smtClean="0"/>
          </a:p>
          <a:p>
            <a:r>
              <a:rPr lang="en-SG" dirty="0" smtClean="0"/>
              <a:t>B. </a:t>
            </a:r>
            <a:r>
              <a:rPr lang="en-SG" dirty="0" err="1" smtClean="0"/>
              <a:t>Benar</a:t>
            </a:r>
            <a:r>
              <a:rPr lang="en-SG" dirty="0" smtClean="0"/>
              <a:t> </a:t>
            </a:r>
            <a:r>
              <a:rPr lang="en-SG" dirty="0" err="1" smtClean="0"/>
              <a:t>melihat</a:t>
            </a:r>
            <a:endParaRPr lang="en-SG" dirty="0" smtClean="0"/>
          </a:p>
          <a:p>
            <a:r>
              <a:rPr lang="en-SG" dirty="0" smtClean="0"/>
              <a:t>C. </a:t>
            </a:r>
            <a:r>
              <a:rPr lang="en-SG" dirty="0" err="1" smtClean="0"/>
              <a:t>Benar</a:t>
            </a:r>
            <a:r>
              <a:rPr lang="en-SG" dirty="0" smtClean="0"/>
              <a:t> </a:t>
            </a:r>
            <a:r>
              <a:rPr lang="en-SG" dirty="0" err="1" smtClean="0"/>
              <a:t>mencatat</a:t>
            </a:r>
            <a:endParaRPr lang="en-SG" dirty="0" smtClean="0"/>
          </a:p>
          <a:p>
            <a:r>
              <a:rPr lang="en-SG" dirty="0" smtClean="0"/>
              <a:t>D. </a:t>
            </a:r>
            <a:r>
              <a:rPr lang="en-SG" dirty="0" err="1" smtClean="0"/>
              <a:t>Benar</a:t>
            </a:r>
            <a:r>
              <a:rPr lang="en-SG" dirty="0" smtClean="0"/>
              <a:t> </a:t>
            </a:r>
            <a:r>
              <a:rPr lang="en-SG" dirty="0" err="1" smtClean="0"/>
              <a:t>menyusun</a:t>
            </a:r>
            <a:endParaRPr lang="en-SG" dirty="0" smtClean="0"/>
          </a:p>
          <a:p>
            <a:r>
              <a:rPr lang="en-SG" dirty="0" smtClean="0"/>
              <a:t>E. </a:t>
            </a:r>
            <a:r>
              <a:rPr lang="en-SG" dirty="0" err="1" smtClean="0"/>
              <a:t>Benar</a:t>
            </a:r>
            <a:r>
              <a:rPr lang="en-SG" dirty="0" smtClean="0"/>
              <a:t> </a:t>
            </a:r>
            <a:r>
              <a:rPr lang="en-SG" dirty="0" err="1" smtClean="0"/>
              <a:t>menulis</a:t>
            </a:r>
            <a:endParaRPr lang="en-SG" dirty="0" smtClean="0"/>
          </a:p>
          <a:p>
            <a:r>
              <a:rPr lang="en-SG" dirty="0" smtClean="0"/>
              <a:t>F. </a:t>
            </a:r>
            <a:r>
              <a:rPr lang="en-SG" dirty="0" err="1" smtClean="0"/>
              <a:t>Benar</a:t>
            </a:r>
            <a:r>
              <a:rPr lang="en-SG" dirty="0" smtClean="0"/>
              <a:t> </a:t>
            </a:r>
            <a:r>
              <a:rPr lang="en-SG" dirty="0" err="1" smtClean="0"/>
              <a:t>bahasa</a:t>
            </a:r>
            <a:r>
              <a:rPr lang="en-SG" dirty="0" smtClean="0"/>
              <a:t> Indonesia</a:t>
            </a:r>
          </a:p>
          <a:p>
            <a:r>
              <a:rPr lang="en-SG" dirty="0" smtClean="0"/>
              <a:t>G. </a:t>
            </a:r>
            <a:r>
              <a:rPr lang="en-SG" dirty="0" err="1" smtClean="0"/>
              <a:t>Benar</a:t>
            </a:r>
            <a:r>
              <a:rPr lang="en-SG" dirty="0" smtClean="0"/>
              <a:t> </a:t>
            </a:r>
            <a:r>
              <a:rPr lang="en-SG" dirty="0" err="1" smtClean="0"/>
              <a:t>mendokumentasikan</a:t>
            </a:r>
            <a:r>
              <a:rPr lang="en-SG" dirty="0" smtClean="0"/>
              <a:t>.</a:t>
            </a:r>
            <a:endParaRPr lang="en-SG" dirty="0"/>
          </a:p>
        </p:txBody>
      </p:sp>
      <p:sp>
        <p:nvSpPr>
          <p:cNvPr id="5" name="Rectangle 4"/>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4"/>
          <p:cNvSpPr txBox="1">
            <a:spLocks/>
          </p:cNvSpPr>
          <p:nvPr/>
        </p:nvSpPr>
        <p:spPr bwMode="auto">
          <a:xfrm>
            <a:off x="1849084" y="323149"/>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4600" dirty="0" err="1" smtClean="0">
                <a:latin typeface="Berlin Sans FB Demi" pitchFamily="34" charset="0"/>
              </a:rPr>
              <a:t>Prinsip</a:t>
            </a:r>
            <a:r>
              <a:rPr lang="en-US" sz="4600" dirty="0" smtClean="0">
                <a:latin typeface="Berlin Sans FB Demi" pitchFamily="34" charset="0"/>
              </a:rPr>
              <a:t> 7 </a:t>
            </a:r>
            <a:r>
              <a:rPr lang="en-US" sz="4600" dirty="0" err="1" smtClean="0">
                <a:latin typeface="Berlin Sans FB Demi" pitchFamily="34" charset="0"/>
              </a:rPr>
              <a:t>Benar</a:t>
            </a:r>
            <a:r>
              <a:rPr lang="en-US" sz="4600" dirty="0" smtClean="0">
                <a:latin typeface="Berlin Sans FB Demi" pitchFamily="34" charset="0"/>
              </a:rPr>
              <a:t> BAS</a:t>
            </a:r>
            <a:endParaRPr lang="en-US" sz="4600" dirty="0">
              <a:latin typeface="Berlin Sans FB Demi" pitchFamily="34" charset="0"/>
            </a:endParaRPr>
          </a:p>
        </p:txBody>
      </p:sp>
      <p:pic>
        <p:nvPicPr>
          <p:cNvPr id="8" name="Picture 28" descr="184"/>
          <p:cNvPicPr>
            <a:picLocks noChangeAspect="1" noChangeArrowheads="1"/>
          </p:cNvPicPr>
          <p:nvPr/>
        </p:nvPicPr>
        <p:blipFill>
          <a:blip r:embed="rId2" cstate="print"/>
          <a:srcRect/>
          <a:stretch>
            <a:fillRect/>
          </a:stretch>
        </p:blipFill>
        <p:spPr bwMode="auto">
          <a:xfrm>
            <a:off x="469900" y="76200"/>
            <a:ext cx="1358900" cy="130333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425129"/>
            <a:ext cx="6127526" cy="4561413"/>
          </a:xfrm>
          <a:prstGeom prst="rect">
            <a:avLst/>
          </a:prstGeom>
        </p:spPr>
      </p:pic>
      <p:sp>
        <p:nvSpPr>
          <p:cNvPr id="4" name="TextBox 3"/>
          <p:cNvSpPr txBox="1"/>
          <p:nvPr/>
        </p:nvSpPr>
        <p:spPr>
          <a:xfrm>
            <a:off x="344227" y="404664"/>
            <a:ext cx="8534400" cy="1384995"/>
          </a:xfrm>
          <a:prstGeom prst="rect">
            <a:avLst/>
          </a:prstGeom>
          <a:noFill/>
        </p:spPr>
        <p:txBody>
          <a:bodyPr wrap="square" rtlCol="0">
            <a:spAutoFit/>
          </a:bodyPr>
          <a:lstStyle/>
          <a:p>
            <a:pPr algn="ctr" rtl="0"/>
            <a:r>
              <a:rPr lang="en-US" sz="2800" b="1" kern="1200" dirty="0" smtClean="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ea typeface="+mn-ea"/>
                <a:cs typeface="+mn-cs"/>
              </a:rPr>
              <a:t>SEKIAN &amp; </a:t>
            </a:r>
            <a:r>
              <a:rPr lang="en-US" sz="2800" b="1" dirty="0" smtClean="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cs typeface="+mn-cs"/>
              </a:rPr>
              <a:t>TERIMA KASIH</a:t>
            </a:r>
          </a:p>
          <a:p>
            <a:pPr algn="ctr" rtl="0"/>
            <a:r>
              <a:rPr lang="en-US" sz="2800" b="1" kern="1200" dirty="0" smtClean="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ea typeface="+mn-ea"/>
                <a:cs typeface="+mn-cs"/>
              </a:rPr>
              <a:t>SAMPAI JUMPA LAGI</a:t>
            </a:r>
          </a:p>
          <a:p>
            <a:pPr algn="ctr" rtl="0"/>
            <a:endParaRPr lang="en-US" sz="2800" b="1" dirty="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cs typeface="+mn-cs"/>
            </a:endParaRPr>
          </a:p>
        </p:txBody>
      </p:sp>
      <p:sp>
        <p:nvSpPr>
          <p:cNvPr id="6" name="Rectangle 5"/>
          <p:cNvSpPr/>
          <p:nvPr/>
        </p:nvSpPr>
        <p:spPr>
          <a:xfrm>
            <a:off x="1954481" y="6021288"/>
            <a:ext cx="5313891" cy="707886"/>
          </a:xfrm>
          <a:prstGeom prst="rect">
            <a:avLst/>
          </a:prstGeom>
        </p:spPr>
        <p:txBody>
          <a:bodyPr wrap="square">
            <a:spAutoFit/>
          </a:bodyPr>
          <a:lstStyle/>
          <a:p>
            <a:pPr algn="ctr"/>
            <a:r>
              <a:rPr lang="en-US" sz="4000" b="1" dirty="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rPr>
              <a:t>Drs. Abbas </a:t>
            </a:r>
            <a:r>
              <a:rPr lang="en-US" sz="4000" b="1" dirty="0" err="1">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rPr>
              <a:t>Fauzi</a:t>
            </a:r>
            <a:r>
              <a:rPr lang="en-US" sz="4000" b="1" dirty="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rPr>
              <a:t>, SH.</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32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l="20672" t="20292" r="24603" b="15267"/>
          <a:stretch/>
        </p:blipFill>
        <p:spPr>
          <a:xfrm>
            <a:off x="-36512" y="1412776"/>
            <a:ext cx="9180512" cy="5522338"/>
          </a:xfrm>
          <a:prstGeom prst="rect">
            <a:avLst/>
          </a:prstGeom>
        </p:spPr>
      </p:pic>
      <p:sp>
        <p:nvSpPr>
          <p:cNvPr id="4" name="Rectangle 3"/>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txBox="1">
            <a:spLocks/>
          </p:cNvSpPr>
          <p:nvPr/>
        </p:nvSpPr>
        <p:spPr bwMode="auto">
          <a:xfrm>
            <a:off x="1371600" y="332656"/>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4000" dirty="0" smtClean="0">
                <a:latin typeface="Berlin Sans FB Demi" pitchFamily="34" charset="0"/>
              </a:rPr>
              <a:t>POKOK BAHASAN</a:t>
            </a:r>
            <a:endParaRPr lang="en-US" sz="4000" dirty="0">
              <a:latin typeface="Berlin Sans FB Demi" pitchFamily="34" charset="0"/>
            </a:endParaRPr>
          </a:p>
        </p:txBody>
      </p:sp>
      <p:pic>
        <p:nvPicPr>
          <p:cNvPr id="6" name="Picture 5" descr="Glossy-Lup-for-Your-Incredible-Experiment-560x534.jpg"/>
          <p:cNvPicPr>
            <a:picLocks noChangeAspect="1"/>
          </p:cNvPicPr>
          <p:nvPr/>
        </p:nvPicPr>
        <p:blipFill>
          <a:blip r:embed="rId3" cstate="print"/>
          <a:stretch>
            <a:fillRect/>
          </a:stretch>
        </p:blipFill>
        <p:spPr>
          <a:xfrm flipH="1">
            <a:off x="304800" y="152400"/>
            <a:ext cx="1163044" cy="1143000"/>
          </a:xfrm>
          <a:prstGeom prst="rect">
            <a:avLst/>
          </a:prstGeom>
          <a:ln>
            <a:solidFill>
              <a:schemeClr val="tx1"/>
            </a:solidFill>
          </a:ln>
        </p:spPr>
      </p:pic>
      <p:sp>
        <p:nvSpPr>
          <p:cNvPr id="8" name="Rectangle 7"/>
          <p:cNvSpPr/>
          <p:nvPr/>
        </p:nvSpPr>
        <p:spPr>
          <a:xfrm>
            <a:off x="820560" y="4725144"/>
            <a:ext cx="7365465" cy="1754326"/>
          </a:xfrm>
          <a:prstGeom prst="rect">
            <a:avLst/>
          </a:prstGeom>
          <a:noFill/>
        </p:spPr>
        <p:txBody>
          <a:bodyPr wrap="square">
            <a:spAutoFit/>
          </a:bodyPr>
          <a:lstStyle/>
          <a:p>
            <a:pPr algn="ctr"/>
            <a:r>
              <a:rPr lang="id-ID" sz="3600" b="1" dirty="0">
                <a:ln>
                  <a:solidFill>
                    <a:schemeClr val="tx1"/>
                  </a:solidFill>
                </a:ln>
                <a:solidFill>
                  <a:schemeClr val="bg1"/>
                </a:solidFill>
                <a:latin typeface="Agency FB" pitchFamily="34" charset="0"/>
              </a:rPr>
              <a:t>oleh </a:t>
            </a:r>
            <a:r>
              <a:rPr lang="en-US" sz="3600" b="1" dirty="0" smtClean="0">
                <a:ln>
                  <a:solidFill>
                    <a:schemeClr val="tx1"/>
                  </a:solidFill>
                </a:ln>
                <a:solidFill>
                  <a:schemeClr val="bg1"/>
                </a:solidFill>
                <a:latin typeface="Agency FB" pitchFamily="34" charset="0"/>
              </a:rPr>
              <a:t>: </a:t>
            </a:r>
          </a:p>
          <a:p>
            <a:pPr algn="ctr"/>
            <a:r>
              <a:rPr lang="id-ID" sz="3600" b="1" dirty="0" smtClean="0">
                <a:ln>
                  <a:solidFill>
                    <a:schemeClr val="tx1"/>
                  </a:solidFill>
                </a:ln>
                <a:solidFill>
                  <a:schemeClr val="bg1"/>
                </a:solidFill>
                <a:latin typeface="Agency FB" pitchFamily="34" charset="0"/>
              </a:rPr>
              <a:t>Drs</a:t>
            </a:r>
            <a:r>
              <a:rPr lang="id-ID" sz="3600" b="1" dirty="0">
                <a:ln>
                  <a:solidFill>
                    <a:schemeClr val="tx1"/>
                  </a:solidFill>
                </a:ln>
                <a:solidFill>
                  <a:schemeClr val="bg1"/>
                </a:solidFill>
                <a:latin typeface="Agency FB" pitchFamily="34" charset="0"/>
              </a:rPr>
              <a:t>. ABBAS FAUZI, SH</a:t>
            </a:r>
            <a:r>
              <a:rPr lang="id-ID" sz="3600" b="1" dirty="0" smtClean="0">
                <a:ln>
                  <a:solidFill>
                    <a:schemeClr val="tx1"/>
                  </a:solidFill>
                </a:ln>
                <a:solidFill>
                  <a:schemeClr val="bg1"/>
                </a:solidFill>
                <a:latin typeface="Agency FB" pitchFamily="34" charset="0"/>
              </a:rPr>
              <a:t>.</a:t>
            </a:r>
            <a:r>
              <a:rPr lang="id-ID" sz="3600" b="1" dirty="0">
                <a:ln>
                  <a:solidFill>
                    <a:schemeClr val="tx1"/>
                  </a:solidFill>
                </a:ln>
                <a:solidFill>
                  <a:schemeClr val="bg1"/>
                </a:solidFill>
                <a:latin typeface="Agency FB" pitchFamily="34" charset="0"/>
              </a:rPr>
              <a:t/>
            </a:r>
            <a:br>
              <a:rPr lang="id-ID" sz="3600" b="1" dirty="0">
                <a:ln>
                  <a:solidFill>
                    <a:schemeClr val="tx1"/>
                  </a:solidFill>
                </a:ln>
                <a:solidFill>
                  <a:schemeClr val="bg1"/>
                </a:solidFill>
                <a:latin typeface="Agency FB" pitchFamily="34" charset="0"/>
              </a:rPr>
            </a:br>
            <a:r>
              <a:rPr lang="id-ID" sz="3600" b="1" dirty="0">
                <a:ln>
                  <a:solidFill>
                    <a:schemeClr val="tx1"/>
                  </a:solidFill>
                </a:ln>
                <a:solidFill>
                  <a:schemeClr val="bg1"/>
                </a:solidFill>
                <a:latin typeface="Agency FB" pitchFamily="34" charset="0"/>
              </a:rPr>
              <a:t>Hakim </a:t>
            </a:r>
            <a:r>
              <a:rPr lang="id-ID" sz="3600" b="1" dirty="0" smtClean="0">
                <a:ln>
                  <a:solidFill>
                    <a:schemeClr val="tx1"/>
                  </a:solidFill>
                </a:ln>
                <a:solidFill>
                  <a:schemeClr val="bg1"/>
                </a:solidFill>
                <a:latin typeface="Agency FB" pitchFamily="34" charset="0"/>
              </a:rPr>
              <a:t>Tinggi</a:t>
            </a:r>
            <a:r>
              <a:rPr lang="en-US" sz="3600" b="1" dirty="0" smtClean="0">
                <a:ln>
                  <a:solidFill>
                    <a:schemeClr val="tx1"/>
                  </a:solidFill>
                </a:ln>
                <a:solidFill>
                  <a:schemeClr val="bg1"/>
                </a:solidFill>
                <a:latin typeface="Agency FB" pitchFamily="34" charset="0"/>
              </a:rPr>
              <a:t> </a:t>
            </a:r>
            <a:r>
              <a:rPr lang="id-ID" sz="3600" b="1" dirty="0" smtClean="0">
                <a:ln>
                  <a:solidFill>
                    <a:schemeClr val="tx1"/>
                  </a:solidFill>
                </a:ln>
                <a:solidFill>
                  <a:schemeClr val="bg1"/>
                </a:solidFill>
                <a:latin typeface="Agency FB" pitchFamily="34" charset="0"/>
              </a:rPr>
              <a:t>Pengadilan </a:t>
            </a:r>
            <a:r>
              <a:rPr lang="id-ID" sz="3600" b="1" dirty="0">
                <a:ln>
                  <a:solidFill>
                    <a:schemeClr val="tx1"/>
                  </a:solidFill>
                </a:ln>
                <a:solidFill>
                  <a:schemeClr val="bg1"/>
                </a:solidFill>
                <a:latin typeface="Agency FB" pitchFamily="34" charset="0"/>
              </a:rPr>
              <a:t>Tinggi Agama Jambi</a:t>
            </a:r>
            <a:endParaRPr lang="en-US" sz="3600" b="1" dirty="0">
              <a:ln>
                <a:solidFill>
                  <a:schemeClr val="tx1"/>
                </a:solidFill>
              </a:ln>
              <a:solidFill>
                <a:schemeClr val="bg1"/>
              </a:solidFill>
              <a:latin typeface="Agency FB" panose="020B0503020202020204" pitchFamily="34" charset="0"/>
            </a:endParaRPr>
          </a:p>
        </p:txBody>
      </p:sp>
      <p:sp>
        <p:nvSpPr>
          <p:cNvPr id="12" name="TextBox 11"/>
          <p:cNvSpPr txBox="1"/>
          <p:nvPr/>
        </p:nvSpPr>
        <p:spPr>
          <a:xfrm>
            <a:off x="310963" y="2276123"/>
            <a:ext cx="8534400" cy="1938992"/>
          </a:xfrm>
          <a:prstGeom prst="rect">
            <a:avLst/>
          </a:prstGeom>
          <a:noFill/>
        </p:spPr>
        <p:txBody>
          <a:bodyPr wrap="square" rtlCol="0">
            <a:spAutoFit/>
          </a:bodyPr>
          <a:lstStyle/>
          <a:p>
            <a:pPr algn="ctr" rtl="0"/>
            <a:r>
              <a:rPr lang="en-US" sz="6000" b="1" dirty="0" smtClean="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cs typeface="+mn-cs"/>
              </a:rPr>
              <a:t>PEMBUATAN </a:t>
            </a:r>
          </a:p>
          <a:p>
            <a:pPr algn="ctr" rtl="0"/>
            <a:r>
              <a:rPr lang="en-US" sz="6000" b="1" dirty="0" smtClean="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cs typeface="+mn-cs"/>
              </a:rPr>
              <a:t>BERITA ACARA SIDANG</a:t>
            </a:r>
            <a:endParaRPr lang="en-US" sz="6000" b="1" kern="1200" dirty="0">
              <a:ln w="12700">
                <a:solidFill>
                  <a:schemeClr val="tx1"/>
                </a:solidFill>
              </a:ln>
              <a:gradFill>
                <a:gsLst>
                  <a:gs pos="37000">
                    <a:srgbClr val="FFFF00"/>
                  </a:gs>
                  <a:gs pos="99000">
                    <a:schemeClr val="bg2">
                      <a:lumMod val="25000"/>
                    </a:schemeClr>
                  </a:gs>
                </a:gsLst>
                <a:lin ang="5400000" scaled="1"/>
              </a:gradFill>
              <a:effectLst>
                <a:outerShdw blurRad="152400" dist="38100" dir="5400000" algn="t" rotWithShape="0">
                  <a:prstClr val="black">
                    <a:alpha val="40000"/>
                  </a:prstClr>
                </a:outerShdw>
              </a:effectLst>
              <a:latin typeface="Tw Cen MT" pitchFamily="34" charset="0"/>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777029"/>
            <a:ext cx="8229600" cy="5000625"/>
          </a:xfrm>
        </p:spPr>
        <p:txBody>
          <a:bodyPr/>
          <a:lstStyle/>
          <a:p>
            <a:pPr marL="450850" indent="-450850" algn="just">
              <a:buFont typeface="Wingdings" pitchFamily="2" charset="2"/>
              <a:buChar char="v"/>
            </a:pPr>
            <a:r>
              <a:rPr lang="id-ID" sz="3200" dirty="0" smtClean="0">
                <a:latin typeface="Calibri" panose="020F0502020204030204" pitchFamily="34" charset="0"/>
                <a:cs typeface="Calibri" panose="020F0502020204030204" pitchFamily="34" charset="0"/>
              </a:rPr>
              <a:t>MENYATUKAN PENDAPAT YANG SAMA BAGI   APARATUR PENGADILAN</a:t>
            </a:r>
          </a:p>
          <a:p>
            <a:pPr marL="450850" indent="-450850" algn="just">
              <a:buFont typeface="Wingdings" pitchFamily="2" charset="2"/>
              <a:buChar char="v"/>
            </a:pPr>
            <a:r>
              <a:rPr lang="id-ID" sz="3200" dirty="0" smtClean="0">
                <a:latin typeface="Calibri" panose="020F0502020204030204" pitchFamily="34" charset="0"/>
                <a:cs typeface="Calibri" panose="020F0502020204030204" pitchFamily="34" charset="0"/>
              </a:rPr>
              <a:t>MENYATUKAN POLA KERJA YANG SAMA BAGI APARATUR PENGADILAN</a:t>
            </a:r>
          </a:p>
          <a:p>
            <a:pPr marL="450850" indent="-450850" algn="just">
              <a:buFont typeface="Wingdings" pitchFamily="2" charset="2"/>
              <a:buChar char="v"/>
            </a:pPr>
            <a:r>
              <a:rPr lang="id-ID" sz="3200" dirty="0" smtClean="0">
                <a:latin typeface="Calibri" panose="020F0502020204030204" pitchFamily="34" charset="0"/>
                <a:cs typeface="Calibri" panose="020F0502020204030204" pitchFamily="34" charset="0"/>
              </a:rPr>
              <a:t>SEBAGAI PEDOMAN DALAM PELAKSANAAN TUGAS POKOK YANG DILAKSANAKAN SETIAP HARI OLEH APARATUR PENGADILAN SESUAI DENGAN FUNGSI DAN TANGGUNGJAWAB</a:t>
            </a:r>
          </a:p>
        </p:txBody>
      </p:sp>
      <p:sp>
        <p:nvSpPr>
          <p:cNvPr id="6" name="Text Placeholder 4"/>
          <p:cNvSpPr txBox="1">
            <a:spLocks/>
          </p:cNvSpPr>
          <p:nvPr/>
        </p:nvSpPr>
        <p:spPr bwMode="auto">
          <a:xfrm>
            <a:off x="1371600" y="332656"/>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4000" dirty="0" err="1" smtClean="0">
                <a:latin typeface="Berlin Sans FB Demi" pitchFamily="34" charset="0"/>
              </a:rPr>
              <a:t>Tujuan</a:t>
            </a:r>
            <a:r>
              <a:rPr lang="en-US" sz="4000" dirty="0" smtClean="0">
                <a:latin typeface="Berlin Sans FB Demi" pitchFamily="34" charset="0"/>
              </a:rPr>
              <a:t> </a:t>
            </a:r>
            <a:r>
              <a:rPr lang="en-US" sz="4000" dirty="0" err="1" smtClean="0">
                <a:latin typeface="Berlin Sans FB Demi" pitchFamily="34" charset="0"/>
              </a:rPr>
              <a:t>Bimbingan</a:t>
            </a:r>
            <a:r>
              <a:rPr lang="en-US" sz="4000" dirty="0" smtClean="0">
                <a:latin typeface="Berlin Sans FB Demi" pitchFamily="34" charset="0"/>
              </a:rPr>
              <a:t> </a:t>
            </a:r>
            <a:r>
              <a:rPr lang="en-US" sz="4000" dirty="0" err="1" smtClean="0">
                <a:latin typeface="Berlin Sans FB Demi" pitchFamily="34" charset="0"/>
              </a:rPr>
              <a:t>Teknis</a:t>
            </a:r>
            <a:endParaRPr lang="en-US" sz="4000" dirty="0">
              <a:latin typeface="Berlin Sans FB Demi" pitchFamily="34" charset="0"/>
            </a:endParaRPr>
          </a:p>
        </p:txBody>
      </p:sp>
      <p:pic>
        <p:nvPicPr>
          <p:cNvPr id="8" name="Picture 40" descr="board"/>
          <p:cNvPicPr>
            <a:picLocks noChangeAspect="1" noChangeArrowheads="1" noCrop="1"/>
          </p:cNvPicPr>
          <p:nvPr/>
        </p:nvPicPr>
        <p:blipFill>
          <a:blip r:embed="rId2" cstate="print"/>
          <a:stretch>
            <a:fillRect/>
          </a:stretch>
        </p:blipFill>
        <p:spPr bwMode="auto">
          <a:xfrm>
            <a:off x="171955" y="135255"/>
            <a:ext cx="1219200" cy="1177289"/>
          </a:xfrm>
          <a:prstGeom prst="rect">
            <a:avLst/>
          </a:prstGeom>
          <a:noFill/>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2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2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2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138"/>
            <a:ext cx="8229600" cy="4805362"/>
          </a:xfrm>
        </p:spPr>
        <p:txBody>
          <a:bodyPr/>
          <a:lstStyle/>
          <a:p>
            <a:pPr algn="just">
              <a:buFont typeface="Wingdings" pitchFamily="2" charset="2"/>
              <a:buChar char="Ø"/>
            </a:pPr>
            <a:r>
              <a:rPr lang="id-ID" sz="2800" dirty="0" smtClean="0">
                <a:latin typeface="Baskerville Old Face" pitchFamily="18" charset="0"/>
              </a:rPr>
              <a:t>PASAL 11 ayat (3) Undang Undang Nomor 48 Tahun 2009 Tentang Kekuasaan Kehakiman</a:t>
            </a:r>
          </a:p>
          <a:p>
            <a:pPr algn="just">
              <a:buFont typeface="Wingdings" pitchFamily="2" charset="2"/>
              <a:buChar char="Ø"/>
            </a:pPr>
            <a:r>
              <a:rPr lang="id-ID" sz="2800" dirty="0" smtClean="0">
                <a:latin typeface="Baskerville Old Face" pitchFamily="18" charset="0"/>
              </a:rPr>
              <a:t>Pasal 97 Undang Undang Nomor 7 tahun 1989 sebagai telah mengalami perubahan kedua kali dengan  Undang Undang Nomor 50 Tahun 2009 </a:t>
            </a:r>
          </a:p>
          <a:p>
            <a:pPr algn="just">
              <a:buFont typeface="Wingdings" pitchFamily="2" charset="2"/>
              <a:buChar char="Ø"/>
            </a:pPr>
            <a:r>
              <a:rPr lang="id-ID" sz="2800" dirty="0" smtClean="0">
                <a:latin typeface="Baskerville Old Face" pitchFamily="18" charset="0"/>
              </a:rPr>
              <a:t>Pasal 197 RBg dan Pasal 186 HIR</a:t>
            </a:r>
          </a:p>
          <a:p>
            <a:pPr algn="just">
              <a:buFont typeface="Wingdings" pitchFamily="2" charset="2"/>
              <a:buChar char="Ø"/>
            </a:pPr>
            <a:r>
              <a:rPr lang="id-ID" sz="2800" dirty="0" smtClean="0">
                <a:latin typeface="Baskerville Old Face" pitchFamily="18" charset="0"/>
              </a:rPr>
              <a:t>Keputusan Ketua Mahkamah Agung RI Nomor: KMA/032/SK/IV/2006 tanggal 04 April Tentang Pembelakuan Buku II Pedoman Pelaksanaan Tugas dan Administrasi Pengadilan;</a:t>
            </a:r>
          </a:p>
          <a:p>
            <a:pPr>
              <a:buFont typeface="Wingdings 3" pitchFamily="18" charset="2"/>
              <a:buNone/>
            </a:pPr>
            <a:endParaRPr lang="id-ID" dirty="0" smtClean="0"/>
          </a:p>
          <a:p>
            <a:pPr>
              <a:buFont typeface="Wingdings" pitchFamily="2" charset="2"/>
              <a:buChar char="Ø"/>
            </a:pPr>
            <a:endParaRPr lang="id-ID" dirty="0" smtClean="0"/>
          </a:p>
        </p:txBody>
      </p:sp>
      <p:sp>
        <p:nvSpPr>
          <p:cNvPr id="5" name="Rectangle 4"/>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4"/>
          <p:cNvSpPr txBox="1">
            <a:spLocks/>
          </p:cNvSpPr>
          <p:nvPr/>
        </p:nvSpPr>
        <p:spPr bwMode="auto">
          <a:xfrm>
            <a:off x="1835696" y="62113"/>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pt-BR" sz="3200" dirty="0">
                <a:latin typeface="Berlin Sans FB Demi" pitchFamily="34" charset="0"/>
              </a:rPr>
              <a:t>DASAR HUKUM </a:t>
            </a:r>
            <a:r>
              <a:rPr lang="pt-BR" sz="3200" dirty="0" smtClean="0">
                <a:latin typeface="Berlin Sans FB Demi" pitchFamily="34" charset="0"/>
              </a:rPr>
              <a:t>BERITA</a:t>
            </a:r>
          </a:p>
          <a:p>
            <a:pPr marL="109537" indent="0">
              <a:buNone/>
            </a:pPr>
            <a:r>
              <a:rPr lang="pt-BR" sz="3200" dirty="0" smtClean="0">
                <a:latin typeface="Berlin Sans FB Demi" pitchFamily="34" charset="0"/>
              </a:rPr>
              <a:t>ACARA </a:t>
            </a:r>
            <a:r>
              <a:rPr lang="pt-BR" sz="3200" dirty="0">
                <a:latin typeface="Berlin Sans FB Demi" pitchFamily="34" charset="0"/>
              </a:rPr>
              <a:t>SIDANG</a:t>
            </a:r>
            <a:endParaRPr lang="en-US" sz="3200" dirty="0">
              <a:latin typeface="Berlin Sans FB Demi" pitchFamily="34" charset="0"/>
            </a:endParaRPr>
          </a:p>
        </p:txBody>
      </p:sp>
      <p:pic>
        <p:nvPicPr>
          <p:cNvPr id="8" name="Picture 11" descr="book_w"/>
          <p:cNvPicPr>
            <a:picLocks noChangeAspect="1" noChangeArrowheads="1"/>
          </p:cNvPicPr>
          <p:nvPr/>
        </p:nvPicPr>
        <p:blipFill>
          <a:blip r:embed="rId2" cstate="print"/>
          <a:srcRect/>
          <a:stretch>
            <a:fillRect/>
          </a:stretch>
        </p:blipFill>
        <p:spPr bwMode="auto">
          <a:xfrm>
            <a:off x="239688" y="124743"/>
            <a:ext cx="1524000" cy="1216025"/>
          </a:xfrm>
          <a:prstGeom prst="rect">
            <a:avLst/>
          </a:prstGeom>
          <a:noFill/>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2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2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2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2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138"/>
            <a:ext cx="8229600" cy="4733925"/>
          </a:xfrm>
        </p:spPr>
        <p:txBody>
          <a:bodyPr/>
          <a:lstStyle/>
          <a:p>
            <a:pPr algn="just">
              <a:buFont typeface="Wingdings" pitchFamily="2" charset="2"/>
              <a:buChar char="ü"/>
            </a:pPr>
            <a:r>
              <a:rPr lang="id-ID" sz="2800" dirty="0" smtClean="0">
                <a:latin typeface="Arial Narrow" pitchFamily="34" charset="0"/>
              </a:rPr>
              <a:t>Merupakan akta autentik  yang berfungi sebagai sumber informasi  dan Sebagai dasar bagi hakim dalam penyusunan putusan</a:t>
            </a:r>
          </a:p>
          <a:p>
            <a:pPr algn="just">
              <a:buFont typeface="Wingdings" pitchFamily="2" charset="2"/>
              <a:buChar char="ü"/>
            </a:pPr>
            <a:r>
              <a:rPr lang="id-ID" sz="2800" dirty="0" smtClean="0">
                <a:latin typeface="Arial Narrow" pitchFamily="34" charset="0"/>
              </a:rPr>
              <a:t>Sebagai landasan menilai kebenaran putusan dalam pemeriksaan perkara tingkat banding, kasasi dan peninjauan kembali</a:t>
            </a:r>
          </a:p>
          <a:p>
            <a:pPr algn="just">
              <a:buFont typeface="Wingdings" pitchFamily="2" charset="2"/>
              <a:buChar char="ü"/>
            </a:pPr>
            <a:r>
              <a:rPr lang="id-ID" sz="2800" dirty="0" smtClean="0">
                <a:latin typeface="Arial Narrow" pitchFamily="34" charset="0"/>
              </a:rPr>
              <a:t>Sebagai bagian dari dokumentasi pengadilan</a:t>
            </a:r>
          </a:p>
          <a:p>
            <a:pPr algn="just">
              <a:buFont typeface="Wingdings" pitchFamily="2" charset="2"/>
              <a:buChar char="ü"/>
            </a:pPr>
            <a:r>
              <a:rPr lang="id-ID" sz="2800" dirty="0" smtClean="0">
                <a:latin typeface="Arial Narrow" pitchFamily="34" charset="0"/>
              </a:rPr>
              <a:t>Sebagai rujukan membuat pengganti putusan, jika putusan asli rusak atau hilang,</a:t>
            </a:r>
          </a:p>
          <a:p>
            <a:pPr algn="just">
              <a:buFont typeface="Wingdings" pitchFamily="2" charset="2"/>
              <a:buChar char="ü"/>
            </a:pPr>
            <a:r>
              <a:rPr lang="id-ID" sz="2800" dirty="0" smtClean="0">
                <a:latin typeface="Arial Narrow" pitchFamily="34" charset="0"/>
              </a:rPr>
              <a:t>Sebagai bahan informasi ilmu pengetahuan</a:t>
            </a:r>
          </a:p>
        </p:txBody>
      </p:sp>
      <p:sp>
        <p:nvSpPr>
          <p:cNvPr id="5" name="Rectangle 4"/>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4"/>
          <p:cNvSpPr txBox="1">
            <a:spLocks/>
          </p:cNvSpPr>
          <p:nvPr/>
        </p:nvSpPr>
        <p:spPr bwMode="auto">
          <a:xfrm>
            <a:off x="1371600" y="332656"/>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4000" dirty="0" err="1">
                <a:latin typeface="Berlin Sans FB Demi" pitchFamily="34" charset="0"/>
              </a:rPr>
              <a:t>Fungsi</a:t>
            </a:r>
            <a:r>
              <a:rPr lang="en-US" sz="4000" dirty="0">
                <a:latin typeface="Berlin Sans FB Demi" pitchFamily="34" charset="0"/>
              </a:rPr>
              <a:t> </a:t>
            </a:r>
            <a:r>
              <a:rPr lang="en-US" sz="4000" dirty="0" err="1">
                <a:latin typeface="Berlin Sans FB Demi" pitchFamily="34" charset="0"/>
              </a:rPr>
              <a:t>Berita</a:t>
            </a:r>
            <a:r>
              <a:rPr lang="en-US" sz="4000" dirty="0">
                <a:latin typeface="Berlin Sans FB Demi" pitchFamily="34" charset="0"/>
              </a:rPr>
              <a:t> </a:t>
            </a:r>
            <a:r>
              <a:rPr lang="en-US" sz="4000" dirty="0" err="1">
                <a:latin typeface="Berlin Sans FB Demi" pitchFamily="34" charset="0"/>
              </a:rPr>
              <a:t>Acara</a:t>
            </a:r>
            <a:r>
              <a:rPr lang="en-US" sz="4000" dirty="0">
                <a:latin typeface="Berlin Sans FB Demi" pitchFamily="34" charset="0"/>
              </a:rPr>
              <a:t> </a:t>
            </a:r>
            <a:r>
              <a:rPr lang="en-US" sz="4000" dirty="0" err="1">
                <a:latin typeface="Berlin Sans FB Demi" pitchFamily="34" charset="0"/>
              </a:rPr>
              <a:t>Sidang</a:t>
            </a:r>
            <a:endParaRPr lang="en-US" sz="4000" dirty="0">
              <a:latin typeface="Berlin Sans FB Demi" pitchFamily="34" charset="0"/>
            </a:endParaRPr>
          </a:p>
        </p:txBody>
      </p:sp>
      <p:pic>
        <p:nvPicPr>
          <p:cNvPr id="8" name="Picture 45" descr="045"/>
          <p:cNvPicPr>
            <a:picLocks noChangeAspect="1" noChangeArrowheads="1"/>
          </p:cNvPicPr>
          <p:nvPr/>
        </p:nvPicPr>
        <p:blipFill>
          <a:blip r:embed="rId2" cstate="print"/>
          <a:srcRect/>
          <a:stretch>
            <a:fillRect/>
          </a:stretch>
        </p:blipFill>
        <p:spPr bwMode="auto">
          <a:xfrm>
            <a:off x="288364" y="201083"/>
            <a:ext cx="1083236" cy="121920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756" y="1695723"/>
            <a:ext cx="8472488" cy="5214938"/>
          </a:xfrm>
        </p:spPr>
        <p:txBody>
          <a:bodyPr>
            <a:normAutofit fontScale="77500" lnSpcReduction="20000"/>
          </a:bodyPr>
          <a:lstStyle/>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Judul dan Nomor Perkara </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contoh; Berita Acara Sidang</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Nomor......./Pdt.../2013/PA. ....</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Untuk sidang lanjutan ditulis</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Berita Acara Sidang</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Nomor......./Pdt.../2013/PA. ....</a:t>
            </a:r>
          </a:p>
          <a:p>
            <a:pPr marL="365760" indent="-256032" algn="just" fontAlgn="auto">
              <a:spcAft>
                <a:spcPts val="0"/>
              </a:spcAft>
              <a:buFont typeface="Wingdings 3"/>
              <a:buNone/>
              <a:defRPr/>
            </a:pPr>
            <a:r>
              <a:rPr lang="id-ID" dirty="0" smtClean="0">
                <a:latin typeface="Arial Unicode MS" pitchFamily="34" charset="-128"/>
                <a:ea typeface="Arial Unicode MS" pitchFamily="34" charset="-128"/>
                <a:cs typeface="Arial Unicode MS" pitchFamily="34" charset="-128"/>
              </a:rPr>
              <a:t>                                lanjutan</a:t>
            </a:r>
          </a:p>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Penyebutan tentang pengadilan yang memeriksa perkara dan tentang hari, tanggal, bulan, tahun sidang</a:t>
            </a:r>
          </a:p>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Identitas dan kedudukan para pihak dalam perkara;</a:t>
            </a:r>
          </a:p>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Susunan majelis hakim dan panite</a:t>
            </a:r>
            <a:r>
              <a:rPr lang="en-SG" dirty="0" err="1" smtClean="0">
                <a:latin typeface="Arial Unicode MS" pitchFamily="34" charset="-128"/>
                <a:ea typeface="Arial Unicode MS" pitchFamily="34" charset="-128"/>
                <a:cs typeface="Arial Unicode MS" pitchFamily="34" charset="-128"/>
              </a:rPr>
              <a:t>ra</a:t>
            </a:r>
            <a:r>
              <a:rPr lang="id-ID" dirty="0" smtClean="0">
                <a:latin typeface="Arial Unicode MS" pitchFamily="34" charset="-128"/>
                <a:ea typeface="Arial Unicode MS" pitchFamily="34" charset="-128"/>
                <a:cs typeface="Arial Unicode MS" pitchFamily="34" charset="-128"/>
              </a:rPr>
              <a:t>/ penitera pengganti</a:t>
            </a:r>
          </a:p>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Pernyataan sidang dibuka dan terbuka untuk umum</a:t>
            </a:r>
          </a:p>
          <a:p>
            <a:pPr marL="365760" indent="-256032" algn="just" fontAlgn="auto">
              <a:spcAft>
                <a:spcPts val="0"/>
              </a:spcAft>
              <a:buFont typeface="Wingdings" pitchFamily="2" charset="2"/>
              <a:buChar char="§"/>
              <a:defRPr/>
            </a:pPr>
            <a:r>
              <a:rPr lang="id-ID" dirty="0" smtClean="0">
                <a:latin typeface="Arial Unicode MS" pitchFamily="34" charset="-128"/>
                <a:ea typeface="Arial Unicode MS" pitchFamily="34" charset="-128"/>
                <a:cs typeface="Arial Unicode MS" pitchFamily="34" charset="-128"/>
              </a:rPr>
              <a:t>Keterangan kehadiran dan ketidakhadiran para pihak atau kuasa</a:t>
            </a:r>
          </a:p>
          <a:p>
            <a:pPr marL="628650" indent="-273050" algn="just" fontAlgn="auto">
              <a:spcAft>
                <a:spcPts val="0"/>
              </a:spcAft>
              <a:buFont typeface="+mj-lt"/>
              <a:buAutoNum type="alphaLcPeriod"/>
              <a:defRPr/>
            </a:pPr>
            <a:r>
              <a:rPr lang="id-ID" dirty="0" smtClean="0">
                <a:latin typeface="Arial Unicode MS" pitchFamily="34" charset="-128"/>
                <a:ea typeface="Arial Unicode MS" pitchFamily="34" charset="-128"/>
                <a:cs typeface="Arial Unicode MS" pitchFamily="34" charset="-128"/>
              </a:rPr>
              <a:t>Jika kuasa hukum sebagai advokat harus dilampirkan berita acara  sumpah advokat dihadapa</a:t>
            </a:r>
            <a:r>
              <a:rPr lang="en-SG" dirty="0" smtClean="0">
                <a:latin typeface="Arial Unicode MS" pitchFamily="34" charset="-128"/>
                <a:ea typeface="Arial Unicode MS" pitchFamily="34" charset="-128"/>
                <a:cs typeface="Arial Unicode MS" pitchFamily="34" charset="-128"/>
              </a:rPr>
              <a:t>n</a:t>
            </a:r>
            <a:r>
              <a:rPr lang="id-ID" dirty="0" smtClean="0">
                <a:latin typeface="Arial Unicode MS" pitchFamily="34" charset="-128"/>
                <a:ea typeface="Arial Unicode MS" pitchFamily="34" charset="-128"/>
                <a:cs typeface="Arial Unicode MS" pitchFamily="34" charset="-128"/>
              </a:rPr>
              <a:t> Ketua Pengadilan Tinggi ( Pasal 4 ayat (1) Undang Undang  18  Tahun 2003;</a:t>
            </a:r>
          </a:p>
          <a:p>
            <a:pPr marL="365760" indent="-256032" fontAlgn="auto">
              <a:spcAft>
                <a:spcPts val="0"/>
              </a:spcAft>
              <a:buFont typeface="Wingdings" pitchFamily="2" charset="2"/>
              <a:buChar char="§"/>
              <a:defRPr/>
            </a:pPr>
            <a:endParaRPr lang="id-ID" dirty="0" smtClean="0"/>
          </a:p>
          <a:p>
            <a:pPr marL="365760" indent="-256032" fontAlgn="auto">
              <a:spcAft>
                <a:spcPts val="0"/>
              </a:spcAft>
              <a:buFont typeface="Wingdings" pitchFamily="2" charset="2"/>
              <a:buChar char="§"/>
              <a:defRPr/>
            </a:pPr>
            <a:endParaRPr lang="id-ID" dirty="0"/>
          </a:p>
        </p:txBody>
      </p:sp>
      <p:sp>
        <p:nvSpPr>
          <p:cNvPr id="4" name="Rectangle 3"/>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txBox="1">
            <a:spLocks/>
          </p:cNvSpPr>
          <p:nvPr/>
        </p:nvSpPr>
        <p:spPr bwMode="auto">
          <a:xfrm>
            <a:off x="1371600" y="195536"/>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3200" dirty="0">
                <a:latin typeface="Berlin Sans FB Demi" pitchFamily="34" charset="0"/>
              </a:rPr>
              <a:t>ISI BERITA ACARA SIDANG SEBAGAI BERIKUT</a:t>
            </a:r>
          </a:p>
        </p:txBody>
      </p:sp>
      <p:pic>
        <p:nvPicPr>
          <p:cNvPr id="7" name="Picture 18" descr="original_pencil_w"/>
          <p:cNvPicPr>
            <a:picLocks noChangeAspect="1" noChangeArrowheads="1" noCrop="1"/>
          </p:cNvPicPr>
          <p:nvPr/>
        </p:nvPicPr>
        <p:blipFill>
          <a:blip r:embed="rId2" cstate="print"/>
          <a:srcRect/>
          <a:stretch>
            <a:fillRect/>
          </a:stretch>
        </p:blipFill>
        <p:spPr bwMode="auto">
          <a:xfrm>
            <a:off x="251520" y="123825"/>
            <a:ext cx="1192088" cy="1200150"/>
          </a:xfrm>
          <a:prstGeom prst="rect">
            <a:avLst/>
          </a:prstGeom>
          <a:noFill/>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anim calcmode="lin" valueType="num">
                                      <p:cBhvr additive="base">
                                        <p:cTn id="5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additive="base">
                                        <p:cTn id="5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
                                            <p:txEl>
                                              <p:pRg st="11" end="11"/>
                                            </p:txEl>
                                          </p:spTgt>
                                        </p:tgtEl>
                                        <p:attrNameLst>
                                          <p:attrName>style.visibility</p:attrName>
                                        </p:attrNameLst>
                                      </p:cBhvr>
                                      <p:to>
                                        <p:strVal val="visible"/>
                                      </p:to>
                                    </p:set>
                                    <p:anim calcmode="lin" valueType="num">
                                      <p:cBhvr additive="base">
                                        <p:cTn id="6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
                                            <p:txEl>
                                              <p:pRg st="12" end="12"/>
                                            </p:txEl>
                                          </p:spTgt>
                                        </p:tgtEl>
                                        <p:attrNameLst>
                                          <p:attrName>style.visibility</p:attrName>
                                        </p:attrNameLst>
                                      </p:cBhvr>
                                      <p:to>
                                        <p:strVal val="visible"/>
                                      </p:to>
                                    </p:set>
                                    <p:anim calcmode="lin" valueType="num">
                                      <p:cBhvr additive="base">
                                        <p:cTn id="6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500"/>
            <a:ext cx="8229600" cy="5929313"/>
          </a:xfrm>
        </p:spPr>
        <p:txBody>
          <a:bodyPr>
            <a:normAutofit fontScale="85000" lnSpcReduction="20000"/>
          </a:bodyPr>
          <a:lstStyle/>
          <a:p>
            <a:pPr marL="808038" indent="-9525" algn="just" fontAlgn="auto">
              <a:spcAft>
                <a:spcPts val="0"/>
              </a:spcAft>
              <a:buNone/>
              <a:defRPr/>
            </a:pPr>
            <a:r>
              <a:rPr lang="id-ID" sz="2600" dirty="0" smtClean="0">
                <a:latin typeface="Arial" panose="020B0604020202020204" pitchFamily="34" charset="0"/>
                <a:cs typeface="Arial" panose="020B0604020202020204" pitchFamily="34" charset="0"/>
              </a:rPr>
              <a:t>Putusan Mahkamah Konstitusi Nomor 101/ PUU/-VII/ 2009</a:t>
            </a:r>
            <a:r>
              <a:rPr lang="en-US" sz="2600" dirty="0" smtClean="0">
                <a:latin typeface="Arial" panose="020B0604020202020204" pitchFamily="34" charset="0"/>
                <a:cs typeface="Arial" panose="020B0604020202020204" pitchFamily="34" charset="0"/>
              </a:rPr>
              <a:t> </a:t>
            </a:r>
            <a:r>
              <a:rPr lang="id-ID" sz="2600" dirty="0" smtClean="0">
                <a:latin typeface="Arial" panose="020B0604020202020204" pitchFamily="34" charset="0"/>
                <a:cs typeface="Arial" panose="020B0604020202020204" pitchFamily="34" charset="0"/>
              </a:rPr>
              <a:t>tanggal 30 Desember 2009</a:t>
            </a:r>
          </a:p>
          <a:p>
            <a:pPr marL="808038" indent="-9525" algn="just" fontAlgn="auto">
              <a:spcAft>
                <a:spcPts val="0"/>
              </a:spcAft>
              <a:buNone/>
              <a:defRPr/>
            </a:pPr>
            <a:r>
              <a:rPr lang="id-ID" sz="2600" dirty="0" smtClean="0">
                <a:latin typeface="Arial" panose="020B0604020202020204" pitchFamily="34" charset="0"/>
                <a:cs typeface="Arial" panose="020B0604020202020204" pitchFamily="34" charset="0"/>
              </a:rPr>
              <a:t>Surat Ketua Mahkamah Agung  Republik Indonesia Nomor 052/ KMA/ HK.01/III/2011 tanggal 23 Maret 2011</a:t>
            </a:r>
            <a:r>
              <a:rPr lang="en-SG" sz="2600" dirty="0" smtClean="0">
                <a:latin typeface="Arial" panose="020B0604020202020204" pitchFamily="34" charset="0"/>
                <a:cs typeface="Arial" panose="020B0604020202020204" pitchFamily="34" charset="0"/>
              </a:rPr>
              <a:t>)</a:t>
            </a:r>
            <a:endParaRPr lang="id-ID" sz="2600" dirty="0" smtClean="0">
              <a:latin typeface="Arial" panose="020B0604020202020204" pitchFamily="34" charset="0"/>
              <a:cs typeface="Arial" panose="020B0604020202020204" pitchFamily="34" charset="0"/>
            </a:endParaRPr>
          </a:p>
          <a:p>
            <a:pPr algn="just" fontAlgn="auto">
              <a:spcAft>
                <a:spcPts val="0"/>
              </a:spcAft>
              <a:buFont typeface="Wingdings" panose="05000000000000000000" pitchFamily="2" charset="2"/>
              <a:buChar char="§"/>
              <a:defRPr/>
            </a:pPr>
            <a:r>
              <a:rPr lang="id-ID" sz="2600" dirty="0" smtClean="0">
                <a:latin typeface="Arial" panose="020B0604020202020204" pitchFamily="34" charset="0"/>
                <a:cs typeface="Arial" panose="020B0604020202020204" pitchFamily="34" charset="0"/>
              </a:rPr>
              <a:t>Pernyataan </a:t>
            </a:r>
            <a:r>
              <a:rPr lang="id-ID" sz="2600" dirty="0" smtClean="0">
                <a:latin typeface="Arial" panose="020B0604020202020204" pitchFamily="34" charset="0"/>
                <a:cs typeface="Arial" panose="020B0604020202020204" pitchFamily="34" charset="0"/>
              </a:rPr>
              <a:t>Penundaan sidang pada hari, tanggal, bulan tahun, jam yang telah </a:t>
            </a:r>
            <a:r>
              <a:rPr lang="id-ID" sz="2600" dirty="0" smtClean="0">
                <a:latin typeface="Arial" panose="020B0604020202020204" pitchFamily="34" charset="0"/>
                <a:cs typeface="Arial" panose="020B0604020202020204" pitchFamily="34" charset="0"/>
              </a:rPr>
              <a:t>ditentukan</a:t>
            </a:r>
            <a:endParaRPr lang="en-US" sz="2600" dirty="0" smtClean="0">
              <a:latin typeface="Arial" panose="020B0604020202020204" pitchFamily="34" charset="0"/>
              <a:cs typeface="Arial" panose="020B0604020202020204" pitchFamily="34" charset="0"/>
            </a:endParaRPr>
          </a:p>
          <a:p>
            <a:pPr algn="just" fontAlgn="auto">
              <a:spcAft>
                <a:spcPts val="0"/>
              </a:spcAft>
              <a:buFont typeface="Wingdings" panose="05000000000000000000" pitchFamily="2" charset="2"/>
              <a:buChar char="§"/>
              <a:defRPr/>
            </a:pPr>
            <a:r>
              <a:rPr lang="id-ID" sz="2600" dirty="0" smtClean="0">
                <a:latin typeface="Arial" panose="020B0604020202020204" pitchFamily="34" charset="0"/>
                <a:cs typeface="Arial" panose="020B0604020202020204" pitchFamily="34" charset="0"/>
              </a:rPr>
              <a:t>Keterangan </a:t>
            </a:r>
            <a:r>
              <a:rPr lang="id-ID" sz="2600" dirty="0" smtClean="0">
                <a:latin typeface="Arial" panose="020B0604020202020204" pitchFamily="34" charset="0"/>
                <a:cs typeface="Arial" panose="020B0604020202020204" pitchFamily="34" charset="0"/>
              </a:rPr>
              <a:t>tentang pelaksanaan Mediasi ( penunjukan </a:t>
            </a:r>
            <a:r>
              <a:rPr lang="id-ID" sz="2600" dirty="0" smtClean="0">
                <a:latin typeface="Arial" panose="020B0604020202020204" pitchFamily="34" charset="0"/>
                <a:cs typeface="Arial" panose="020B0604020202020204" pitchFamily="34" charset="0"/>
              </a:rPr>
              <a:t>Mediasi)</a:t>
            </a:r>
            <a:endParaRPr lang="en-US" sz="2600" dirty="0" smtClean="0">
              <a:latin typeface="Arial" panose="020B0604020202020204" pitchFamily="34" charset="0"/>
              <a:cs typeface="Arial" panose="020B0604020202020204" pitchFamily="34" charset="0"/>
            </a:endParaRPr>
          </a:p>
          <a:p>
            <a:pPr algn="just" fontAlgn="auto">
              <a:spcAft>
                <a:spcPts val="0"/>
              </a:spcAft>
              <a:buFont typeface="Wingdings" panose="05000000000000000000" pitchFamily="2" charset="2"/>
              <a:buChar char="§"/>
              <a:defRPr/>
            </a:pPr>
            <a:r>
              <a:rPr lang="id-ID" sz="2600" dirty="0" smtClean="0">
                <a:latin typeface="Arial" panose="020B0604020202020204" pitchFamily="34" charset="0"/>
                <a:cs typeface="Arial" panose="020B0604020202020204" pitchFamily="34" charset="0"/>
              </a:rPr>
              <a:t>Laporan </a:t>
            </a:r>
            <a:r>
              <a:rPr lang="id-ID" sz="2600" dirty="0" smtClean="0">
                <a:latin typeface="Arial" panose="020B0604020202020204" pitchFamily="34" charset="0"/>
                <a:cs typeface="Arial" panose="020B0604020202020204" pitchFamily="34" charset="0"/>
              </a:rPr>
              <a:t>mediator tentang pelaksanaan </a:t>
            </a:r>
            <a:r>
              <a:rPr lang="id-ID" sz="2600" dirty="0" smtClean="0">
                <a:latin typeface="Arial" panose="020B0604020202020204" pitchFamily="34" charset="0"/>
                <a:cs typeface="Arial" panose="020B0604020202020204" pitchFamily="34" charset="0"/>
              </a:rPr>
              <a:t>mediasi</a:t>
            </a:r>
            <a:endParaRPr lang="en-US" sz="2600" dirty="0" smtClean="0">
              <a:latin typeface="Arial" panose="020B0604020202020204" pitchFamily="34" charset="0"/>
              <a:cs typeface="Arial" panose="020B0604020202020204" pitchFamily="34" charset="0"/>
            </a:endParaRPr>
          </a:p>
          <a:p>
            <a:pPr algn="just" fontAlgn="auto">
              <a:spcAft>
                <a:spcPts val="0"/>
              </a:spcAft>
              <a:buFont typeface="Wingdings" panose="05000000000000000000" pitchFamily="2" charset="2"/>
              <a:buChar char="§"/>
              <a:defRPr/>
            </a:pPr>
            <a:r>
              <a:rPr lang="id-ID" sz="2600" dirty="0" smtClean="0">
                <a:latin typeface="Arial" panose="020B0604020202020204" pitchFamily="34" charset="0"/>
                <a:cs typeface="Arial" panose="020B0604020202020204" pitchFamily="34" charset="0"/>
              </a:rPr>
              <a:t>Pernyataan </a:t>
            </a:r>
            <a:r>
              <a:rPr lang="id-ID" sz="2600" dirty="0" smtClean="0">
                <a:latin typeface="Arial" panose="020B0604020202020204" pitchFamily="34" charset="0"/>
                <a:cs typeface="Arial" panose="020B0604020202020204" pitchFamily="34" charset="0"/>
              </a:rPr>
              <a:t>sidang tertutup untuk umum dalam perkara cerai gugat atau cerai talak </a:t>
            </a:r>
          </a:p>
          <a:p>
            <a:pPr marL="903288" indent="-368300" algn="just" fontAlgn="auto">
              <a:spcAft>
                <a:spcPts val="0"/>
              </a:spcAft>
              <a:buFont typeface="Wingdings" pitchFamily="2" charset="2"/>
              <a:buChar char="Ø"/>
              <a:defRPr/>
            </a:pPr>
            <a:r>
              <a:rPr lang="id-ID" sz="2600" dirty="0" smtClean="0">
                <a:latin typeface="Arial" panose="020B0604020202020204" pitchFamily="34" charset="0"/>
                <a:cs typeface="Arial" panose="020B0604020202020204" pitchFamily="34" charset="0"/>
              </a:rPr>
              <a:t>	Panitera Pengganti wajib mengetahui dan mencatat   sidang tertutup untuk umum atau terbuka untuk umum sesuai dengan peraturan perundang undangan yang berlaku, mekispun terdapat kekhilafan/ kelalaian hakim untuk menyatakan sidang terbuka dan tertutup untuk umum </a:t>
            </a:r>
            <a:endParaRPr lang="id-ID" sz="2600" dirty="0" smtClean="0">
              <a:latin typeface="Arial" panose="020B0604020202020204" pitchFamily="34" charset="0"/>
              <a:cs typeface="Arial" panose="020B0604020202020204" pitchFamily="34" charset="0"/>
            </a:endParaRPr>
          </a:p>
          <a:p>
            <a:pPr marL="396875" indent="-287338" algn="just" fontAlgn="auto">
              <a:spcAft>
                <a:spcPts val="0"/>
              </a:spcAft>
              <a:buFont typeface="Wingdings" panose="05000000000000000000" pitchFamily="2" charset="2"/>
              <a:buChar char="§"/>
              <a:tabLst>
                <a:tab pos="350838" algn="l"/>
              </a:tabLst>
              <a:defRPr/>
            </a:pPr>
            <a:r>
              <a:rPr lang="id-ID" sz="2600" dirty="0" smtClean="0">
                <a:latin typeface="Arial" panose="020B0604020202020204" pitchFamily="34" charset="0"/>
                <a:cs typeface="Arial" panose="020B0604020202020204" pitchFamily="34" charset="0"/>
              </a:rPr>
              <a:t>Pemeriksaan identitas para pihak yang berpekara;</a:t>
            </a:r>
            <a:endParaRPr lang="en-US" sz="2600" dirty="0" smtClean="0">
              <a:latin typeface="Arial" panose="020B0604020202020204" pitchFamily="34" charset="0"/>
              <a:cs typeface="Arial" panose="020B0604020202020204" pitchFamily="34" charset="0"/>
            </a:endParaRPr>
          </a:p>
          <a:p>
            <a:pPr marL="396875" indent="-287338" algn="just" fontAlgn="auto">
              <a:spcAft>
                <a:spcPts val="0"/>
              </a:spcAft>
              <a:buFont typeface="Wingdings" panose="05000000000000000000" pitchFamily="2" charset="2"/>
              <a:buChar char="§"/>
              <a:tabLst>
                <a:tab pos="350838" algn="l"/>
              </a:tabLst>
              <a:defRPr/>
            </a:pPr>
            <a:r>
              <a:rPr lang="id-ID" sz="2600" dirty="0" smtClean="0">
                <a:latin typeface="Arial" panose="020B0604020202020204" pitchFamily="34" charset="0"/>
                <a:cs typeface="Arial" panose="020B0604020202020204" pitchFamily="34" charset="0"/>
              </a:rPr>
              <a:t>Pembacaan </a:t>
            </a:r>
            <a:r>
              <a:rPr lang="id-ID" sz="2600" dirty="0" smtClean="0">
                <a:latin typeface="Arial" panose="020B0604020202020204" pitchFamily="34" charset="0"/>
                <a:cs typeface="Arial" panose="020B0604020202020204" pitchFamily="34" charset="0"/>
              </a:rPr>
              <a:t>surat gugatan oleh Ketua Majelis </a:t>
            </a:r>
            <a:r>
              <a:rPr lang="en-SG" sz="2600" dirty="0" smtClean="0">
                <a:latin typeface="Arial" panose="020B0604020202020204" pitchFamily="34" charset="0"/>
                <a:cs typeface="Arial" panose="020B0604020202020204" pitchFamily="34" charset="0"/>
              </a:rPr>
              <a:t>.</a:t>
            </a:r>
            <a:endParaRPr lang="id-ID" sz="2600" dirty="0" smtClean="0">
              <a:latin typeface="Arial" panose="020B0604020202020204" pitchFamily="34" charset="0"/>
              <a:cs typeface="Arial" panose="020B0604020202020204" pitchFamily="34" charset="0"/>
            </a:endParaRPr>
          </a:p>
          <a:p>
            <a:pPr marL="365760" indent="-256032" algn="just" fontAlgn="auto">
              <a:spcAft>
                <a:spcPts val="0"/>
              </a:spcAft>
              <a:buFont typeface="Wingdings 3"/>
              <a:buNone/>
              <a:defRPr/>
            </a:pPr>
            <a:endParaRPr lang="id-ID"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88"/>
            <a:ext cx="8229600" cy="5768975"/>
          </a:xfrm>
        </p:spPr>
        <p:txBody>
          <a:bodyPr>
            <a:normAutofit fontScale="92500" lnSpcReduction="10000"/>
          </a:bodyPr>
          <a:lstStyle/>
          <a:p>
            <a:pPr marL="457200" indent="-457200" algn="just" fontAlgn="auto">
              <a:spcAft>
                <a:spcPts val="0"/>
              </a:spcAft>
              <a:buFont typeface="Wingdings" panose="05000000000000000000" pitchFamily="2" charset="2"/>
              <a:buChar char="§"/>
              <a:defRPr/>
            </a:pPr>
            <a:r>
              <a:rPr lang="id-ID" sz="2800" dirty="0" smtClean="0">
                <a:latin typeface="Arial" panose="020B0604020202020204" pitchFamily="34" charset="0"/>
                <a:cs typeface="Arial" panose="020B0604020202020204" pitchFamily="34" charset="0"/>
              </a:rPr>
              <a:t>Setelah </a:t>
            </a:r>
            <a:r>
              <a:rPr lang="id-ID" sz="2800" dirty="0" smtClean="0">
                <a:latin typeface="Arial" panose="020B0604020202020204" pitchFamily="34" charset="0"/>
                <a:cs typeface="Arial" panose="020B0604020202020204" pitchFamily="34" charset="0"/>
              </a:rPr>
              <a:t>dibacakan gugatan maka dalam berita acara sidang harus memuat sebagai berikut:</a:t>
            </a:r>
          </a:p>
          <a:p>
            <a:pPr marL="746125" indent="-349250" algn="just" fontAlgn="auto">
              <a:spcAft>
                <a:spcPts val="0"/>
              </a:spcAft>
              <a:buFont typeface="Wingdings 3"/>
              <a:buAutoNum type="alphaLcPeriod"/>
              <a:tabLst>
                <a:tab pos="685800" algn="l"/>
              </a:tabLst>
              <a:defRPr/>
            </a:pPr>
            <a:r>
              <a:rPr lang="id-ID" sz="2800" dirty="0" smtClean="0">
                <a:latin typeface="Arial" panose="020B0604020202020204" pitchFamily="34" charset="0"/>
                <a:cs typeface="Arial" panose="020B0604020202020204" pitchFamily="34" charset="0"/>
              </a:rPr>
              <a:t>Perubahan gugatan sesuai dengan ketentuan yang berlaku;</a:t>
            </a:r>
          </a:p>
          <a:p>
            <a:pPr marL="746125" indent="-349250" algn="just" fontAlgn="auto">
              <a:spcAft>
                <a:spcPts val="0"/>
              </a:spcAft>
              <a:buFont typeface="Wingdings 3"/>
              <a:buAutoNum type="alphaLcPeriod"/>
              <a:tabLst>
                <a:tab pos="685800" algn="l"/>
              </a:tabLst>
              <a:defRPr/>
            </a:pPr>
            <a:r>
              <a:rPr lang="id-ID" sz="2800" dirty="0" smtClean="0">
                <a:latin typeface="Arial" panose="020B0604020202020204" pitchFamily="34" charset="0"/>
                <a:cs typeface="Arial" panose="020B0604020202020204" pitchFamily="34" charset="0"/>
              </a:rPr>
              <a:t>Jawaban tergugat/ termohon secara lisan atau tertulis</a:t>
            </a:r>
          </a:p>
          <a:p>
            <a:pPr marL="746125" indent="-349250" algn="just" fontAlgn="auto">
              <a:spcAft>
                <a:spcPts val="0"/>
              </a:spcAft>
              <a:buFont typeface="Wingdings 3"/>
              <a:buAutoNum type="alphaLcPeriod"/>
              <a:tabLst>
                <a:tab pos="685800" algn="l"/>
              </a:tabLst>
              <a:defRPr/>
            </a:pPr>
            <a:r>
              <a:rPr lang="id-ID" sz="2800" dirty="0" smtClean="0">
                <a:latin typeface="Arial" panose="020B0604020202020204" pitchFamily="34" charset="0"/>
                <a:cs typeface="Arial" panose="020B0604020202020204" pitchFamily="34" charset="0"/>
              </a:rPr>
              <a:t>Replik penggugat/ pemohon secara lisan atau tertulis</a:t>
            </a:r>
          </a:p>
          <a:p>
            <a:pPr marL="746125" indent="-349250" algn="just" fontAlgn="auto">
              <a:spcAft>
                <a:spcPts val="0"/>
              </a:spcAft>
              <a:buFont typeface="Wingdings 3"/>
              <a:buAutoNum type="alphaLcPeriod"/>
              <a:tabLst>
                <a:tab pos="685800" algn="l"/>
              </a:tabLst>
              <a:defRPr/>
            </a:pPr>
            <a:r>
              <a:rPr lang="id-ID" sz="2800" dirty="0" smtClean="0">
                <a:latin typeface="Arial" panose="020B0604020202020204" pitchFamily="34" charset="0"/>
                <a:cs typeface="Arial" panose="020B0604020202020204" pitchFamily="34" charset="0"/>
              </a:rPr>
              <a:t>Duplik tergugat/ termoh</a:t>
            </a:r>
            <a:r>
              <a:rPr lang="en-SG" sz="2800" dirty="0" smtClean="0">
                <a:latin typeface="Arial" panose="020B0604020202020204" pitchFamily="34" charset="0"/>
                <a:cs typeface="Arial" panose="020B0604020202020204" pitchFamily="34" charset="0"/>
              </a:rPr>
              <a:t>o</a:t>
            </a:r>
            <a:r>
              <a:rPr lang="id-ID" sz="2800" dirty="0" smtClean="0">
                <a:latin typeface="Arial" panose="020B0604020202020204" pitchFamily="34" charset="0"/>
                <a:cs typeface="Arial" panose="020B0604020202020204" pitchFamily="34" charset="0"/>
              </a:rPr>
              <a:t>n secara tertulis atau </a:t>
            </a:r>
            <a:r>
              <a:rPr lang="id-ID" sz="2800" dirty="0" smtClean="0">
                <a:latin typeface="Arial" panose="020B0604020202020204" pitchFamily="34" charset="0"/>
                <a:cs typeface="Arial" panose="020B0604020202020204" pitchFamily="34" charset="0"/>
              </a:rPr>
              <a:t>lisan</a:t>
            </a:r>
          </a:p>
          <a:p>
            <a:pPr marL="350838" indent="-350838" algn="just" fontAlgn="auto">
              <a:spcAft>
                <a:spcPts val="0"/>
              </a:spcAft>
              <a:buFont typeface="Wingdings 3"/>
              <a:buNone/>
              <a:tabLst>
                <a:tab pos="350838" algn="l"/>
              </a:tabLst>
              <a:defRPr/>
            </a:pPr>
            <a:r>
              <a:rPr lang="id-ID" sz="2800" dirty="0" smtClean="0">
                <a:latin typeface="Arial" panose="020B0604020202020204" pitchFamily="34" charset="0"/>
                <a:cs typeface="Arial" panose="020B0604020202020204" pitchFamily="34" charset="0"/>
              </a:rPr>
              <a:t>    Dan jawaban, replik dan duplik disatukan dalam lembaran berita acara sidang dan diberi halaman dan diberi sah coret (sc) di faraf oleh Ketua majelis dan Panitera pengganti.</a:t>
            </a:r>
            <a:endParaRPr lang="id-ID" sz="2800" dirty="0" smtClean="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2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2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2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2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2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2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2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6" dur="2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2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2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5708" y="1599009"/>
            <a:ext cx="8715375" cy="5286375"/>
          </a:xfrm>
        </p:spPr>
        <p:txBody>
          <a:bodyPr/>
          <a:lstStyle/>
          <a:p>
            <a:pPr algn="just">
              <a:buFont typeface="Wingdings" pitchFamily="2" charset="2"/>
              <a:buChar char="§"/>
            </a:pPr>
            <a:r>
              <a:rPr lang="id-ID" sz="2600" dirty="0" smtClean="0">
                <a:latin typeface="Calibri" panose="020F0502020204030204" pitchFamily="34" charset="0"/>
                <a:cs typeface="Calibri" panose="020F0502020204030204" pitchFamily="34" charset="0"/>
              </a:rPr>
              <a:t>Yang perlu di buktikan adalah hal hal yang dibantah oleh pihak lawan/ tergugat</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kecuali</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perkara</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perceraian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dengan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alasan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pasal</a:t>
            </a:r>
            <a:r>
              <a:rPr lang="en-SG" sz="2600" dirty="0" smtClean="0">
                <a:latin typeface="Calibri" panose="020F0502020204030204" pitchFamily="34" charset="0"/>
                <a:cs typeface="Calibri" panose="020F0502020204030204" pitchFamily="34" charset="0"/>
              </a:rPr>
              <a:t> 19 </a:t>
            </a:r>
            <a:r>
              <a:rPr lang="en-SG" sz="2600" dirty="0" err="1" smtClean="0">
                <a:latin typeface="Calibri" panose="020F0502020204030204" pitchFamily="34" charset="0"/>
                <a:cs typeface="Calibri" panose="020F0502020204030204" pitchFamily="34" charset="0"/>
              </a:rPr>
              <a:t>hurup</a:t>
            </a:r>
            <a:r>
              <a:rPr lang="en-SG" sz="2600" dirty="0" smtClean="0">
                <a:latin typeface="Calibri" panose="020F0502020204030204" pitchFamily="34" charset="0"/>
                <a:cs typeface="Calibri" panose="020F0502020204030204" pitchFamily="34" charset="0"/>
              </a:rPr>
              <a:t> (f) </a:t>
            </a:r>
            <a:r>
              <a:rPr lang="en-SG" sz="2600" dirty="0" err="1" smtClean="0">
                <a:latin typeface="Calibri" panose="020F0502020204030204" pitchFamily="34" charset="0"/>
                <a:cs typeface="Calibri" panose="020F0502020204030204" pitchFamily="34" charset="0"/>
              </a:rPr>
              <a:t>petaruran</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pemerintah</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nomor</a:t>
            </a:r>
            <a:r>
              <a:rPr lang="en-SG" sz="2600" dirty="0" smtClean="0">
                <a:latin typeface="Calibri" panose="020F0502020204030204" pitchFamily="34" charset="0"/>
                <a:cs typeface="Calibri" panose="020F0502020204030204" pitchFamily="34" charset="0"/>
              </a:rPr>
              <a:t> 9 </a:t>
            </a:r>
            <a:r>
              <a:rPr lang="en-SG" sz="2600" dirty="0" err="1" smtClean="0">
                <a:latin typeface="Calibri" panose="020F0502020204030204" pitchFamily="34" charset="0"/>
                <a:cs typeface="Calibri" panose="020F0502020204030204" pitchFamily="34" charset="0"/>
              </a:rPr>
              <a:t>tahin</a:t>
            </a:r>
            <a:r>
              <a:rPr lang="en-SG" sz="2600" dirty="0" smtClean="0">
                <a:latin typeface="Calibri" panose="020F0502020204030204" pitchFamily="34" charset="0"/>
                <a:cs typeface="Calibri" panose="020F0502020204030204" pitchFamily="34" charset="0"/>
              </a:rPr>
              <a:t> 1975 </a:t>
            </a:r>
            <a:r>
              <a:rPr lang="en-SG" sz="2600" dirty="0" err="1" smtClean="0">
                <a:latin typeface="Calibri" panose="020F0502020204030204" pitchFamily="34" charset="0"/>
                <a:cs typeface="Calibri" panose="020F0502020204030204" pitchFamily="34" charset="0"/>
              </a:rPr>
              <a:t>jo</a:t>
            </a:r>
            <a:r>
              <a:rPr lang="en-SG" sz="2600" dirty="0" smtClean="0">
                <a:latin typeface="Calibri" panose="020F0502020204030204" pitchFamily="34" charset="0"/>
                <a:cs typeface="Calibri" panose="020F0502020204030204" pitchFamily="34" charset="0"/>
              </a:rPr>
              <a:t> </a:t>
            </a:r>
            <a:r>
              <a:rPr lang="en-SG" sz="2600" dirty="0" err="1" smtClean="0">
                <a:latin typeface="Calibri" panose="020F0502020204030204" pitchFamily="34" charset="0"/>
                <a:cs typeface="Calibri" panose="020F0502020204030204" pitchFamily="34" charset="0"/>
              </a:rPr>
              <a:t>pasal</a:t>
            </a:r>
            <a:r>
              <a:rPr lang="en-SG" sz="2600" dirty="0" smtClean="0">
                <a:latin typeface="Calibri" panose="020F0502020204030204" pitchFamily="34" charset="0"/>
                <a:cs typeface="Calibri" panose="020F0502020204030204" pitchFamily="34" charset="0"/>
              </a:rPr>
              <a:t> 116 KHI.</a:t>
            </a:r>
            <a:endParaRPr lang="id-ID" sz="2600" dirty="0" smtClean="0">
              <a:latin typeface="Calibri" panose="020F0502020204030204" pitchFamily="34" charset="0"/>
              <a:cs typeface="Calibri" panose="020F0502020204030204" pitchFamily="34" charset="0"/>
            </a:endParaRPr>
          </a:p>
          <a:p>
            <a:pPr algn="just">
              <a:buFont typeface="Wingdings" pitchFamily="2" charset="2"/>
              <a:buChar char="§"/>
            </a:pPr>
            <a:r>
              <a:rPr lang="id-ID" sz="2600" dirty="0" smtClean="0">
                <a:latin typeface="Calibri" panose="020F0502020204030204" pitchFamily="34" charset="0"/>
                <a:cs typeface="Calibri" panose="020F0502020204030204" pitchFamily="34" charset="0"/>
              </a:rPr>
              <a:t>Penggugat/ pemohon diberikan kesempatan untuk mengajukan bukti seperti bukti tertulis berupa akta autentik, surat dibawah tangan, dan saksi saksi atau alat bukti lainya (seperti keterangan ahli)</a:t>
            </a:r>
          </a:p>
          <a:p>
            <a:pPr algn="just">
              <a:buFont typeface="Wingdings" pitchFamily="2" charset="2"/>
              <a:buChar char="§"/>
            </a:pPr>
            <a:r>
              <a:rPr lang="id-ID" sz="2600" dirty="0" smtClean="0">
                <a:latin typeface="Calibri" panose="020F0502020204030204" pitchFamily="34" charset="0"/>
                <a:cs typeface="Calibri" panose="020F0502020204030204" pitchFamily="34" charset="0"/>
              </a:rPr>
              <a:t>Tergugat diberikan kesempatan untuk mengajukan bukti bukti bukti tertulis berupa akta autentik, surat dibawah tangan, dan saksi saksi atau alat bukti lainya seperti keterangan ahli</a:t>
            </a:r>
            <a:r>
              <a:rPr lang="id-ID" sz="2600" dirty="0" smtClean="0">
                <a:latin typeface="Calibri" panose="020F0502020204030204" pitchFamily="34" charset="0"/>
                <a:cs typeface="Calibri" panose="020F0502020204030204" pitchFamily="34" charset="0"/>
              </a:rPr>
              <a:t>)</a:t>
            </a:r>
            <a:endParaRPr lang="id-ID" sz="2600" dirty="0" smtClean="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428596" y="214290"/>
            <a:ext cx="8229600" cy="642942"/>
          </a:xfrm>
        </p:spPr>
        <p:txBody>
          <a:bodyPr>
            <a:noAutofit/>
          </a:bodyPr>
          <a:lstStyle/>
          <a:p>
            <a:pPr fontAlgn="auto">
              <a:spcAft>
                <a:spcPts val="0"/>
              </a:spcAft>
              <a:defRPr/>
            </a:pPr>
            <a:endParaRPr lang="id-ID" sz="4800" dirty="0">
              <a:latin typeface="Agency FB" pitchFamily="34" charset="0"/>
            </a:endParaRPr>
          </a:p>
        </p:txBody>
      </p:sp>
      <p:sp>
        <p:nvSpPr>
          <p:cNvPr id="4" name="Rectangle 3"/>
          <p:cNvSpPr/>
          <p:nvPr/>
        </p:nvSpPr>
        <p:spPr>
          <a:xfrm>
            <a:off x="0" y="0"/>
            <a:ext cx="9144000" cy="1447800"/>
          </a:xfrm>
          <a:prstGeom prst="rect">
            <a:avLst/>
          </a:prstGeom>
          <a:solidFill>
            <a:schemeClr val="accent1">
              <a:lumMod val="7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p:cNvSpPr txBox="1">
            <a:spLocks/>
          </p:cNvSpPr>
          <p:nvPr/>
        </p:nvSpPr>
        <p:spPr bwMode="auto">
          <a:xfrm>
            <a:off x="1371600" y="195536"/>
            <a:ext cx="7772400" cy="1500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537" indent="0">
              <a:buNone/>
            </a:pPr>
            <a:r>
              <a:rPr lang="en-US" sz="4600" dirty="0" err="1">
                <a:latin typeface="Berlin Sans FB Demi" pitchFamily="34" charset="0"/>
              </a:rPr>
              <a:t>Pemeriksaan</a:t>
            </a:r>
            <a:r>
              <a:rPr lang="en-US" sz="4600" dirty="0">
                <a:latin typeface="Berlin Sans FB Demi" pitchFamily="34" charset="0"/>
              </a:rPr>
              <a:t> </a:t>
            </a:r>
            <a:r>
              <a:rPr lang="en-US" sz="4600" dirty="0" err="1">
                <a:latin typeface="Berlin Sans FB Demi" pitchFamily="34" charset="0"/>
              </a:rPr>
              <a:t>alat</a:t>
            </a:r>
            <a:r>
              <a:rPr lang="en-US" sz="4600" dirty="0">
                <a:latin typeface="Berlin Sans FB Demi" pitchFamily="34" charset="0"/>
              </a:rPr>
              <a:t> </a:t>
            </a:r>
            <a:r>
              <a:rPr lang="en-US" sz="4600" dirty="0" err="1">
                <a:latin typeface="Berlin Sans FB Demi" pitchFamily="34" charset="0"/>
              </a:rPr>
              <a:t>Bukti</a:t>
            </a:r>
            <a:endParaRPr lang="en-US" sz="4600" dirty="0">
              <a:latin typeface="Berlin Sans FB Demi" pitchFamily="34" charset="0"/>
            </a:endParaRPr>
          </a:p>
        </p:txBody>
      </p:sp>
      <p:pic>
        <p:nvPicPr>
          <p:cNvPr id="6" name="Picture 18" descr="original_pencil_w"/>
          <p:cNvPicPr>
            <a:picLocks noChangeAspect="1" noChangeArrowheads="1" noCrop="1"/>
          </p:cNvPicPr>
          <p:nvPr/>
        </p:nvPicPr>
        <p:blipFill>
          <a:blip r:embed="rId2" cstate="print"/>
          <a:srcRect/>
          <a:stretch>
            <a:fillRect/>
          </a:stretch>
        </p:blipFill>
        <p:spPr bwMode="auto">
          <a:xfrm>
            <a:off x="251520" y="123825"/>
            <a:ext cx="1192088" cy="1200150"/>
          </a:xfrm>
          <a:prstGeom prst="rect">
            <a:avLst/>
          </a:prstGeom>
          <a:noFill/>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559</TotalTime>
  <Words>1270</Words>
  <Application>Microsoft Office PowerPoint</Application>
  <PresentationFormat>On-screen Show (4:3)</PresentationFormat>
  <Paragraphs>102</Paragraphs>
  <Slides>18</Slides>
  <Notes>0</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18</vt:i4>
      </vt:variant>
    </vt:vector>
  </HeadingPairs>
  <TitlesOfParts>
    <vt:vector size="36" baseType="lpstr">
      <vt:lpstr>Arial Unicode MS</vt:lpstr>
      <vt:lpstr>Agency FB</vt:lpstr>
      <vt:lpstr>Angsana New</vt:lpstr>
      <vt:lpstr>Arial</vt:lpstr>
      <vt:lpstr>Arial Narrow</vt:lpstr>
      <vt:lpstr>Baskerville Old Face</vt:lpstr>
      <vt:lpstr>Berlin Sans FB Demi</vt:lpstr>
      <vt:lpstr>Britannic Bold</vt:lpstr>
      <vt:lpstr>Calibri</vt:lpstr>
      <vt:lpstr>Franklin Gothic Book</vt:lpstr>
      <vt:lpstr>Lucida Sans Unicode</vt:lpstr>
      <vt:lpstr>Tw Cen MT</vt:lpstr>
      <vt:lpstr>Verdana</vt:lpstr>
      <vt:lpstr>Wingdings</vt:lpstr>
      <vt:lpstr>Wingdings 2</vt:lpstr>
      <vt:lpstr>Wingdings 3</vt:lpstr>
      <vt:lpstr>Concourse</vt:lpstr>
      <vt:lpstr>Technic</vt:lpstr>
      <vt:lpstr>BIMBINGAN TEKNIS KEPANITERAAN  PENGADILAN TINGGI AGAMA JAMBI TAHUN 2013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Hal hal yang perlu di perhatikan dalam Penulisan dalam penulisan berita acara sidang </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Bimbingan teknis kepanitraan tahun 2013  Pengadilan Tinggi Agama Jambi</dc:title>
  <dc:creator>Toshiba</dc:creator>
  <cp:lastModifiedBy>pauper</cp:lastModifiedBy>
  <cp:revision>33</cp:revision>
  <dcterms:created xsi:type="dcterms:W3CDTF">2013-04-22T09:00:19Z</dcterms:created>
  <dcterms:modified xsi:type="dcterms:W3CDTF">2013-04-24T07:47:35Z</dcterms:modified>
</cp:coreProperties>
</file>